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Lst>
  <p:sldSz cy="5143500" cx="9144000"/>
  <p:notesSz cx="6858000" cy="9144000"/>
  <p:embeddedFontLst>
    <p:embeddedFont>
      <p:font typeface="Roboto"/>
      <p:regular r:id="rId290"/>
      <p:bold r:id="rId291"/>
      <p:italic r:id="rId292"/>
      <p:boldItalic r:id="rId293"/>
    </p:embeddedFont>
    <p:embeddedFont>
      <p:font typeface="Caveat"/>
      <p:regular r:id="rId294"/>
      <p:bold r:id="rId295"/>
    </p:embeddedFont>
    <p:embeddedFont>
      <p:font typeface="Nunito"/>
      <p:regular r:id="rId296"/>
      <p:bold r:id="rId297"/>
      <p:italic r:id="rId298"/>
      <p:boldItalic r:id="rId299"/>
    </p:embeddedFont>
    <p:embeddedFont>
      <p:font typeface="Pacifico"/>
      <p:regular r:id="rId300"/>
    </p:embeddedFont>
    <p:embeddedFont>
      <p:font typeface="Dancing Script"/>
      <p:regular r:id="rId301"/>
      <p:bold r:id="rId302"/>
    </p:embeddedFont>
    <p:embeddedFont>
      <p:font typeface="Caveat SemiBold"/>
      <p:regular r:id="rId303"/>
      <p:bold r:id="rId3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font" Target="fonts/Nunito-bold.fntdata"/><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font" Target="fonts/Nunito-regular.fntdata"/><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font" Target="fonts/Caveat-bold.fntdata"/><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font" Target="fonts/Caveat-regular.fntdata"/><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font" Target="fonts/Nunito-boldItalic.fntdata"/><Relationship Id="rId177" Type="http://schemas.openxmlformats.org/officeDocument/2006/relationships/slide" Target="slides/slide170.xml"/><Relationship Id="rId298" Type="http://schemas.openxmlformats.org/officeDocument/2006/relationships/font" Target="fonts/Nuni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2.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3.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font" Target="fonts/Roboto-boldItalic.fntdata"/><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font" Target="fonts/Roboto-italic.fntdata"/><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font" Target="fonts/Roboto-bold.fntdata"/><Relationship Id="rId67" Type="http://schemas.openxmlformats.org/officeDocument/2006/relationships/slide" Target="slides/slide60.xml"/><Relationship Id="rId290" Type="http://schemas.openxmlformats.org/officeDocument/2006/relationships/font" Target="fonts/Roboto-regular.fntdata"/><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4" Type="http://schemas.openxmlformats.org/officeDocument/2006/relationships/font" Target="fonts/CaveatSemiBold-bold.fntdata"/><Relationship Id="rId303" Type="http://schemas.openxmlformats.org/officeDocument/2006/relationships/font" Target="fonts/CaveatSemiBold-regular.fntdata"/><Relationship Id="rId302" Type="http://schemas.openxmlformats.org/officeDocument/2006/relationships/font" Target="fonts/DancingScript-bold.fntdata"/><Relationship Id="rId301" Type="http://schemas.openxmlformats.org/officeDocument/2006/relationships/font" Target="fonts/DancingScript-regular.fntdata"/><Relationship Id="rId300" Type="http://schemas.openxmlformats.org/officeDocument/2006/relationships/font" Target="fonts/Pacifico-regular.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9956d45cf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9956d45cf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cf455b01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cf455b01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c8e7f9bd32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c8e7f9bd32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c8e7f9bd32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c8e7f9bd32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c8e7f9bd32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c8e7f9bd32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c8e7f9bd32_0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c8e7f9bd32_0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c8e7f9bd32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c8e7f9bd32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c8e7f9bd32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c8e7f9bd32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c8e7f9bd32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c8e7f9bd32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c8e7f9bd32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c8e7f9bd32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c8e7f9bd32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c8e7f9bd32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c8e7f9bd32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c8e7f9bd32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cf455b01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cf455b01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c8e7f9bd32_0_2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c8e7f9bd32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c8e7f9bd32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c8e7f9bd32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c8e7f9bd32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c8e7f9bd32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c8e7f9bd32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c8e7f9bd32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c8e7f9bd32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c8e7f9bd32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2c8e7f9bd32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2c8e7f9bd32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c8e7f9bd32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c8e7f9bd32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c8e7f9bd32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c8e7f9bd32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c8e7f9bd32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c8e7f9bd32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c8e7f9bd32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c8e7f9bd32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84774f0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84774f0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c8e7f9bd32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c8e7f9bd32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c8e7f9bd32_0_2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c8e7f9bd32_0_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c8e7f9bd32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c8e7f9bd32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c8e7f9bd32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c8e7f9bd32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c8e7f9bd32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c8e7f9bd32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c8e7f9bd32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c8e7f9bd32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c8e7f9bd32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c8e7f9bd32_0_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c8e7f9bd32_0_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2c8e7f9bd32_0_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c8e7f9bd32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2c8e7f9bd32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c8e7f9bd32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c8e7f9bd32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84774f0b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84774f0b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c8e7f9bd32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c8e7f9bd32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c8e7f9bd32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c8e7f9bd32_0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c8e7f9bd32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c8e7f9bd32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c8e7f9bd32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c8e7f9bd32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c8e7f9bd32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c8e7f9bd32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c8e7f9bd32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c8e7f9bd32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2c8e7f9bd32_0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2c8e7f9bd32_0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2c8e7f9bd32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2c8e7f9bd32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28f2601d7ce_0_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28f2601d7ce_0_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28f2601d7ce_0_3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28f2601d7ce_0_3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84774f0b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84774f0b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28f2601d7ce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28f2601d7ce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8f2601d7ce_0_3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28f2601d7ce_0_3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28f2601d7ce_0_3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28f2601d7ce_0_3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28f2601d7ce_0_3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28f2601d7ce_0_3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8f2601d7ce_0_3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8f2601d7ce_0_3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8f2601d7ce_0_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8f2601d7ce_0_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8f2601d7ce_0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8f2601d7ce_0_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28f2601d7ce_0_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28f2601d7ce_0_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28f2601d7ce_0_3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28f2601d7ce_0_3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8f2601d7ce_0_3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28f2601d7ce_0_3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84774f0b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84774f0b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28f2601d7ce_0_3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28f2601d7ce_0_3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28f2601d7ce_0_3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28f2601d7ce_0_3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8f2601d7ce_0_3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8f2601d7ce_0_3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8f2601d7ce_0_3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28f2601d7ce_0_3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28f2601d7ce_0_3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28f2601d7ce_0_3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8f2601d7ce_0_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8f2601d7ce_0_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28f2601d7ce_0_3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28f2601d7ce_0_3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28f2601d7ce_0_3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28f2601d7ce_0_3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28f2601d7ce_0_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28f2601d7ce_0_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28f2601d7ce_0_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28f2601d7ce_0_3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84774f0b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c84774f0b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28f2601d7ce_0_3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28f2601d7ce_0_3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28f2601d7ce_0_3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28f2601d7ce_0_3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28f2601d7ce_0_3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28f2601d7ce_0_3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28f2601d7ce_0_3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28f2601d7ce_0_3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28f2601d7ce_0_3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28f2601d7ce_0_3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28f2601d7ce_0_3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28f2601d7ce_0_3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8f2601d7ce_0_4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28f2601d7ce_0_4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28f2601d7ce_0_4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28f2601d7ce_0_4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28f2601d7ce_0_4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28f2601d7ce_0_4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28f2601d7ce_0_4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28f2601d7ce_0_4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c84774f0b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c84774f0b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28f2601d7ce_0_4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28f2601d7ce_0_4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28f2601d7ce_0_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28f2601d7ce_0_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28f2601d7ce_0_4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28f2601d7ce_0_4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28f2601d7ce_0_4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28f2601d7ce_0_4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28f2601d7ce_0_4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28f2601d7ce_0_4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28f2601d7ce_0_4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28f2601d7ce_0_4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8f2601d7ce_0_4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28f2601d7ce_0_4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g28f2601d7ce_0_4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28f2601d7ce_0_4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28f2601d7ce_0_4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28f2601d7ce_0_4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28f2601d7ce_0_4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28f2601d7ce_0_4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c84774f0b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c84774f0b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g28f2601d7ce_0_4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4" name="Google Shape;3344;g28f2601d7ce_0_4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28f2601d7ce_0_4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28f2601d7ce_0_4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g28f2601d7ce_0_4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28f2601d7ce_0_4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1" name="Shape 3421"/>
        <p:cNvGrpSpPr/>
        <p:nvPr/>
      </p:nvGrpSpPr>
      <p:grpSpPr>
        <a:xfrm>
          <a:off x="0" y="0"/>
          <a:ext cx="0" cy="0"/>
          <a:chOff x="0" y="0"/>
          <a:chExt cx="0" cy="0"/>
        </a:xfrm>
      </p:grpSpPr>
      <p:sp>
        <p:nvSpPr>
          <p:cNvPr id="3422" name="Google Shape;3422;g28f2601d7ce_0_4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3" name="Google Shape;3423;g28f2601d7ce_0_4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8" name="Shape 3448"/>
        <p:cNvGrpSpPr/>
        <p:nvPr/>
      </p:nvGrpSpPr>
      <p:grpSpPr>
        <a:xfrm>
          <a:off x="0" y="0"/>
          <a:ext cx="0" cy="0"/>
          <a:chOff x="0" y="0"/>
          <a:chExt cx="0" cy="0"/>
        </a:xfrm>
      </p:grpSpPr>
      <p:sp>
        <p:nvSpPr>
          <p:cNvPr id="3449" name="Google Shape;3449;g28f2601d7ce_0_4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0" name="Google Shape;3450;g28f2601d7ce_0_4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28f2601d7ce_0_4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28f2601d7ce_0_4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8f2601d7ce_0_4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8f2601d7ce_0_4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28f2601d7ce_0_4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28f2601d7ce_0_4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28f2601d7ce_0_4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28f2601d7ce_0_4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g28f2601d7ce_0_4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2" name="Google Shape;3582;g28f2601d7ce_0_4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84774f0b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84774f0b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28f2601d7ce_0_4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28f2601d7ce_0_4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g28f2601d7ce_0_4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6" name="Google Shape;3636;g28f2601d7ce_0_4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9" name="Shape 3659"/>
        <p:cNvGrpSpPr/>
        <p:nvPr/>
      </p:nvGrpSpPr>
      <p:grpSpPr>
        <a:xfrm>
          <a:off x="0" y="0"/>
          <a:ext cx="0" cy="0"/>
          <a:chOff x="0" y="0"/>
          <a:chExt cx="0" cy="0"/>
        </a:xfrm>
      </p:grpSpPr>
      <p:sp>
        <p:nvSpPr>
          <p:cNvPr id="3660" name="Google Shape;3660;g28f2601d7ce_0_4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1" name="Google Shape;3661;g28f2601d7ce_0_4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28f2601d7ce_0_4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4" name="Google Shape;3684;g28f2601d7ce_0_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28f2601d7ce_0_4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28f2601d7ce_0_4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28f2601d7ce_0_4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28f2601d7ce_0_4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g28f2601d7ce_0_4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1" name="Google Shape;3751;g28f2601d7ce_0_4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4" name="Shape 3764"/>
        <p:cNvGrpSpPr/>
        <p:nvPr/>
      </p:nvGrpSpPr>
      <p:grpSpPr>
        <a:xfrm>
          <a:off x="0" y="0"/>
          <a:ext cx="0" cy="0"/>
          <a:chOff x="0" y="0"/>
          <a:chExt cx="0" cy="0"/>
        </a:xfrm>
      </p:grpSpPr>
      <p:sp>
        <p:nvSpPr>
          <p:cNvPr id="3765" name="Google Shape;3765;g28f2601d7ce_0_4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28f2601d7ce_0_4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g28f2601d7ce_0_4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2" name="Google Shape;3792;g28f2601d7ce_0_4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6" name="Shape 3806"/>
        <p:cNvGrpSpPr/>
        <p:nvPr/>
      </p:nvGrpSpPr>
      <p:grpSpPr>
        <a:xfrm>
          <a:off x="0" y="0"/>
          <a:ext cx="0" cy="0"/>
          <a:chOff x="0" y="0"/>
          <a:chExt cx="0" cy="0"/>
        </a:xfrm>
      </p:grpSpPr>
      <p:sp>
        <p:nvSpPr>
          <p:cNvPr id="3807" name="Google Shape;3807;g28f2601d7ce_0_4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8" name="Google Shape;3808;g28f2601d7ce_0_4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cf455b01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cf455b01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c84774f0b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c84774f0b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28f2601d7ce_0_4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28f2601d7ce_0_4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8" name="Shape 3848"/>
        <p:cNvGrpSpPr/>
        <p:nvPr/>
      </p:nvGrpSpPr>
      <p:grpSpPr>
        <a:xfrm>
          <a:off x="0" y="0"/>
          <a:ext cx="0" cy="0"/>
          <a:chOff x="0" y="0"/>
          <a:chExt cx="0" cy="0"/>
        </a:xfrm>
      </p:grpSpPr>
      <p:sp>
        <p:nvSpPr>
          <p:cNvPr id="3849" name="Google Shape;3849;g28f2601d7ce_0_4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28f2601d7ce_0_4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28f2601d7ce_0_4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6" name="Google Shape;3876;g28f2601d7ce_0_4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g28f2601d7ce_0_4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2" name="Google Shape;3892;g28f2601d7ce_0_4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28f2601d7ce_0_4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28f2601d7ce_0_4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28f2601d7ce_0_5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4" name="Google Shape;3934;g28f2601d7ce_0_5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8" name="Shape 3958"/>
        <p:cNvGrpSpPr/>
        <p:nvPr/>
      </p:nvGrpSpPr>
      <p:grpSpPr>
        <a:xfrm>
          <a:off x="0" y="0"/>
          <a:ext cx="0" cy="0"/>
          <a:chOff x="0" y="0"/>
          <a:chExt cx="0" cy="0"/>
        </a:xfrm>
      </p:grpSpPr>
      <p:sp>
        <p:nvSpPr>
          <p:cNvPr id="3959" name="Google Shape;3959;g28f2601d7ce_0_5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0" name="Google Shape;3960;g28f2601d7ce_0_5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28f2601d7ce_0_5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28f2601d7ce_0_5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0" name="Shape 4000"/>
        <p:cNvGrpSpPr/>
        <p:nvPr/>
      </p:nvGrpSpPr>
      <p:grpSpPr>
        <a:xfrm>
          <a:off x="0" y="0"/>
          <a:ext cx="0" cy="0"/>
          <a:chOff x="0" y="0"/>
          <a:chExt cx="0" cy="0"/>
        </a:xfrm>
      </p:grpSpPr>
      <p:sp>
        <p:nvSpPr>
          <p:cNvPr id="4001" name="Google Shape;4001;g28f2601d7ce_0_5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28f2601d7ce_0_5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g28f2601d7ce_0_5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28f2601d7ce_0_5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84774f0b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84774f0b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g28f2601d7ce_0_5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5" name="Google Shape;4045;g28f2601d7ce_0_5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g28f2601d7ce_0_5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28f2601d7ce_0_5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7" name="Shape 4087"/>
        <p:cNvGrpSpPr/>
        <p:nvPr/>
      </p:nvGrpSpPr>
      <p:grpSpPr>
        <a:xfrm>
          <a:off x="0" y="0"/>
          <a:ext cx="0" cy="0"/>
          <a:chOff x="0" y="0"/>
          <a:chExt cx="0" cy="0"/>
        </a:xfrm>
      </p:grpSpPr>
      <p:sp>
        <p:nvSpPr>
          <p:cNvPr id="4088" name="Google Shape;4088;g28f2601d7ce_0_5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9" name="Google Shape;4089;g28f2601d7ce_0_5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4" name="Shape 4104"/>
        <p:cNvGrpSpPr/>
        <p:nvPr/>
      </p:nvGrpSpPr>
      <p:grpSpPr>
        <a:xfrm>
          <a:off x="0" y="0"/>
          <a:ext cx="0" cy="0"/>
          <a:chOff x="0" y="0"/>
          <a:chExt cx="0" cy="0"/>
        </a:xfrm>
      </p:grpSpPr>
      <p:sp>
        <p:nvSpPr>
          <p:cNvPr id="4105" name="Google Shape;4105;g28f2601d7ce_0_5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6" name="Google Shape;4106;g28f2601d7ce_0_5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Shirt b and shoes 1</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g28f2601d7ce_0_5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3" name="Google Shape;4133;g28f2601d7ce_0_5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Shirt b and shoes 1</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8" name="Shape 4148"/>
        <p:cNvGrpSpPr/>
        <p:nvPr/>
      </p:nvGrpSpPr>
      <p:grpSpPr>
        <a:xfrm>
          <a:off x="0" y="0"/>
          <a:ext cx="0" cy="0"/>
          <a:chOff x="0" y="0"/>
          <a:chExt cx="0" cy="0"/>
        </a:xfrm>
      </p:grpSpPr>
      <p:sp>
        <p:nvSpPr>
          <p:cNvPr id="4149" name="Google Shape;4149;g28f2601d7ce_0_5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0" name="Google Shape;4150;g28f2601d7ce_0_5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28f2601d7ce_0_5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28f2601d7ce_0_5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2" name="Shape 4192"/>
        <p:cNvGrpSpPr/>
        <p:nvPr/>
      </p:nvGrpSpPr>
      <p:grpSpPr>
        <a:xfrm>
          <a:off x="0" y="0"/>
          <a:ext cx="0" cy="0"/>
          <a:chOff x="0" y="0"/>
          <a:chExt cx="0" cy="0"/>
        </a:xfrm>
      </p:grpSpPr>
      <p:sp>
        <p:nvSpPr>
          <p:cNvPr id="4193" name="Google Shape;4193;g28f2601d7ce_0_5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4" name="Google Shape;4194;g28f2601d7ce_0_5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g28f2601d7ce_0_5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1" name="Google Shape;4221;g28f2601d7ce_0_5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6" name="Shape 4236"/>
        <p:cNvGrpSpPr/>
        <p:nvPr/>
      </p:nvGrpSpPr>
      <p:grpSpPr>
        <a:xfrm>
          <a:off x="0" y="0"/>
          <a:ext cx="0" cy="0"/>
          <a:chOff x="0" y="0"/>
          <a:chExt cx="0" cy="0"/>
        </a:xfrm>
      </p:grpSpPr>
      <p:sp>
        <p:nvSpPr>
          <p:cNvPr id="4237" name="Google Shape;4237;g28f2601d7ce_0_5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8" name="Google Shape;4238;g28f2601d7ce_0_5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87607290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87607290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3" name="Shape 4263"/>
        <p:cNvGrpSpPr/>
        <p:nvPr/>
      </p:nvGrpSpPr>
      <p:grpSpPr>
        <a:xfrm>
          <a:off x="0" y="0"/>
          <a:ext cx="0" cy="0"/>
          <a:chOff x="0" y="0"/>
          <a:chExt cx="0" cy="0"/>
        </a:xfrm>
      </p:grpSpPr>
      <p:sp>
        <p:nvSpPr>
          <p:cNvPr id="4264" name="Google Shape;4264;g28f2601d7ce_0_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5" name="Google Shape;4265;g28f2601d7ce_0_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0" name="Shape 4280"/>
        <p:cNvGrpSpPr/>
        <p:nvPr/>
      </p:nvGrpSpPr>
      <p:grpSpPr>
        <a:xfrm>
          <a:off x="0" y="0"/>
          <a:ext cx="0" cy="0"/>
          <a:chOff x="0" y="0"/>
          <a:chExt cx="0" cy="0"/>
        </a:xfrm>
      </p:grpSpPr>
      <p:sp>
        <p:nvSpPr>
          <p:cNvPr id="4281" name="Google Shape;4281;g28f2601d7ce_0_5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2" name="Google Shape;4282;g28f2601d7ce_0_5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g28f2601d7ce_0_5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9" name="Google Shape;4309;g28f2601d7ce_0_5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g28f2601d7ce_0_5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6" name="Google Shape;4326;g28f2601d7ce_0_5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0" name="Shape 4350"/>
        <p:cNvGrpSpPr/>
        <p:nvPr/>
      </p:nvGrpSpPr>
      <p:grpSpPr>
        <a:xfrm>
          <a:off x="0" y="0"/>
          <a:ext cx="0" cy="0"/>
          <a:chOff x="0" y="0"/>
          <a:chExt cx="0" cy="0"/>
        </a:xfrm>
      </p:grpSpPr>
      <p:sp>
        <p:nvSpPr>
          <p:cNvPr id="4351" name="Google Shape;4351;g28f2601d7ce_0_5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2" name="Google Shape;4352;g28f2601d7ce_0_5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7" name="Shape 4367"/>
        <p:cNvGrpSpPr/>
        <p:nvPr/>
      </p:nvGrpSpPr>
      <p:grpSpPr>
        <a:xfrm>
          <a:off x="0" y="0"/>
          <a:ext cx="0" cy="0"/>
          <a:chOff x="0" y="0"/>
          <a:chExt cx="0" cy="0"/>
        </a:xfrm>
      </p:grpSpPr>
      <p:sp>
        <p:nvSpPr>
          <p:cNvPr id="4368" name="Google Shape;4368;g28f2601d7ce_0_5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9" name="Google Shape;4369;g28f2601d7ce_0_5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g28f2601d7ce_0_5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6" name="Google Shape;4396;g28f2601d7ce_0_5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28f2601d7ce_0_5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3" name="Google Shape;4413;g28f2601d7ce_0_5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28f2601d7ce_0_5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28f2601d7ce_0_5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g28f2601d7ce_0_5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7" name="Google Shape;4457;g28f2601d7ce_0_5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c87607290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c87607290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8f2601d7ce_0_5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8f2601d7ce_0_5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9" name="Shape 4499"/>
        <p:cNvGrpSpPr/>
        <p:nvPr/>
      </p:nvGrpSpPr>
      <p:grpSpPr>
        <a:xfrm>
          <a:off x="0" y="0"/>
          <a:ext cx="0" cy="0"/>
          <a:chOff x="0" y="0"/>
          <a:chExt cx="0" cy="0"/>
        </a:xfrm>
      </p:grpSpPr>
      <p:sp>
        <p:nvSpPr>
          <p:cNvPr id="4500" name="Google Shape;4500;g28f2601d7ce_0_5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1" name="Google Shape;4501;g28f2601d7ce_0_5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6" name="Shape 4526"/>
        <p:cNvGrpSpPr/>
        <p:nvPr/>
      </p:nvGrpSpPr>
      <p:grpSpPr>
        <a:xfrm>
          <a:off x="0" y="0"/>
          <a:ext cx="0" cy="0"/>
          <a:chOff x="0" y="0"/>
          <a:chExt cx="0" cy="0"/>
        </a:xfrm>
      </p:grpSpPr>
      <p:sp>
        <p:nvSpPr>
          <p:cNvPr id="4527" name="Google Shape;4527;g28f2601d7ce_0_5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8" name="Google Shape;4528;g28f2601d7ce_0_5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3" name="Shape 4543"/>
        <p:cNvGrpSpPr/>
        <p:nvPr/>
      </p:nvGrpSpPr>
      <p:grpSpPr>
        <a:xfrm>
          <a:off x="0" y="0"/>
          <a:ext cx="0" cy="0"/>
          <a:chOff x="0" y="0"/>
          <a:chExt cx="0" cy="0"/>
        </a:xfrm>
      </p:grpSpPr>
      <p:sp>
        <p:nvSpPr>
          <p:cNvPr id="4544" name="Google Shape;4544;g28f2601d7ce_0_5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5" name="Google Shape;4545;g28f2601d7ce_0_5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1" name="Shape 4571"/>
        <p:cNvGrpSpPr/>
        <p:nvPr/>
      </p:nvGrpSpPr>
      <p:grpSpPr>
        <a:xfrm>
          <a:off x="0" y="0"/>
          <a:ext cx="0" cy="0"/>
          <a:chOff x="0" y="0"/>
          <a:chExt cx="0" cy="0"/>
        </a:xfrm>
      </p:grpSpPr>
      <p:sp>
        <p:nvSpPr>
          <p:cNvPr id="4572" name="Google Shape;4572;g28f2601d7ce_0_5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3" name="Google Shape;4573;g28f2601d7ce_0_5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9" name="Shape 4589"/>
        <p:cNvGrpSpPr/>
        <p:nvPr/>
      </p:nvGrpSpPr>
      <p:grpSpPr>
        <a:xfrm>
          <a:off x="0" y="0"/>
          <a:ext cx="0" cy="0"/>
          <a:chOff x="0" y="0"/>
          <a:chExt cx="0" cy="0"/>
        </a:xfrm>
      </p:grpSpPr>
      <p:sp>
        <p:nvSpPr>
          <p:cNvPr id="4590" name="Google Shape;4590;g28f2601d7ce_0_5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1" name="Google Shape;4591;g28f2601d7ce_0_5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6" name="Shape 4616"/>
        <p:cNvGrpSpPr/>
        <p:nvPr/>
      </p:nvGrpSpPr>
      <p:grpSpPr>
        <a:xfrm>
          <a:off x="0" y="0"/>
          <a:ext cx="0" cy="0"/>
          <a:chOff x="0" y="0"/>
          <a:chExt cx="0" cy="0"/>
        </a:xfrm>
      </p:grpSpPr>
      <p:sp>
        <p:nvSpPr>
          <p:cNvPr id="4617" name="Google Shape;4617;g28f2601d7ce_0_5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8" name="Google Shape;4618;g28f2601d7ce_0_5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4" name="Shape 4634"/>
        <p:cNvGrpSpPr/>
        <p:nvPr/>
      </p:nvGrpSpPr>
      <p:grpSpPr>
        <a:xfrm>
          <a:off x="0" y="0"/>
          <a:ext cx="0" cy="0"/>
          <a:chOff x="0" y="0"/>
          <a:chExt cx="0" cy="0"/>
        </a:xfrm>
      </p:grpSpPr>
      <p:sp>
        <p:nvSpPr>
          <p:cNvPr id="4635" name="Google Shape;4635;g28f2601d7ce_0_5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6" name="Google Shape;4636;g28f2601d7ce_0_5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2" name="Shape 4662"/>
        <p:cNvGrpSpPr/>
        <p:nvPr/>
      </p:nvGrpSpPr>
      <p:grpSpPr>
        <a:xfrm>
          <a:off x="0" y="0"/>
          <a:ext cx="0" cy="0"/>
          <a:chOff x="0" y="0"/>
          <a:chExt cx="0" cy="0"/>
        </a:xfrm>
      </p:grpSpPr>
      <p:sp>
        <p:nvSpPr>
          <p:cNvPr id="4663" name="Google Shape;4663;g28f2601d7ce_0_5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4" name="Google Shape;4664;g28f2601d7ce_0_5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g28f2601d7ce_0_5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2" name="Google Shape;4682;g28f2601d7ce_0_5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c87607290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c87607290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8" name="Shape 4708"/>
        <p:cNvGrpSpPr/>
        <p:nvPr/>
      </p:nvGrpSpPr>
      <p:grpSpPr>
        <a:xfrm>
          <a:off x="0" y="0"/>
          <a:ext cx="0" cy="0"/>
          <a:chOff x="0" y="0"/>
          <a:chExt cx="0" cy="0"/>
        </a:xfrm>
      </p:grpSpPr>
      <p:sp>
        <p:nvSpPr>
          <p:cNvPr id="4709" name="Google Shape;4709;g28f2601d7ce_0_5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0" name="Google Shape;4710;g28f2601d7ce_0_5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6" name="Shape 4726"/>
        <p:cNvGrpSpPr/>
        <p:nvPr/>
      </p:nvGrpSpPr>
      <p:grpSpPr>
        <a:xfrm>
          <a:off x="0" y="0"/>
          <a:ext cx="0" cy="0"/>
          <a:chOff x="0" y="0"/>
          <a:chExt cx="0" cy="0"/>
        </a:xfrm>
      </p:grpSpPr>
      <p:sp>
        <p:nvSpPr>
          <p:cNvPr id="4727" name="Google Shape;4727;g28f2601d7ce_0_5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8" name="Google Shape;4728;g28f2601d7ce_0_5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28f2601d7ce_0_5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28f2601d7ce_0_5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2" name="Shape 4772"/>
        <p:cNvGrpSpPr/>
        <p:nvPr/>
      </p:nvGrpSpPr>
      <p:grpSpPr>
        <a:xfrm>
          <a:off x="0" y="0"/>
          <a:ext cx="0" cy="0"/>
          <a:chOff x="0" y="0"/>
          <a:chExt cx="0" cy="0"/>
        </a:xfrm>
      </p:grpSpPr>
      <p:sp>
        <p:nvSpPr>
          <p:cNvPr id="4773" name="Google Shape;4773;g28f2601d7ce_0_5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4" name="Google Shape;4774;g28f2601d7ce_0_5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0" name="Shape 4800"/>
        <p:cNvGrpSpPr/>
        <p:nvPr/>
      </p:nvGrpSpPr>
      <p:grpSpPr>
        <a:xfrm>
          <a:off x="0" y="0"/>
          <a:ext cx="0" cy="0"/>
          <a:chOff x="0" y="0"/>
          <a:chExt cx="0" cy="0"/>
        </a:xfrm>
      </p:grpSpPr>
      <p:sp>
        <p:nvSpPr>
          <p:cNvPr id="4801" name="Google Shape;4801;g28f2601d7ce_0_5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2" name="Google Shape;4802;g28f2601d7ce_0_5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pants&amp;shirt</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28f2601d7ce_0_5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28f2601d7ce_0_5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6" name="Shape 4846"/>
        <p:cNvGrpSpPr/>
        <p:nvPr/>
      </p:nvGrpSpPr>
      <p:grpSpPr>
        <a:xfrm>
          <a:off x="0" y="0"/>
          <a:ext cx="0" cy="0"/>
          <a:chOff x="0" y="0"/>
          <a:chExt cx="0" cy="0"/>
        </a:xfrm>
      </p:grpSpPr>
      <p:sp>
        <p:nvSpPr>
          <p:cNvPr id="4847" name="Google Shape;4847;g28f2601d7ce_0_5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8" name="Google Shape;4848;g28f2601d7ce_0_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4" name="Shape 4864"/>
        <p:cNvGrpSpPr/>
        <p:nvPr/>
      </p:nvGrpSpPr>
      <p:grpSpPr>
        <a:xfrm>
          <a:off x="0" y="0"/>
          <a:ext cx="0" cy="0"/>
          <a:chOff x="0" y="0"/>
          <a:chExt cx="0" cy="0"/>
        </a:xfrm>
      </p:grpSpPr>
      <p:sp>
        <p:nvSpPr>
          <p:cNvPr id="4865" name="Google Shape;4865;g28f2601d7ce_0_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6" name="Google Shape;4866;g28f2601d7ce_0_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g28f2601d7ce_0_5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4" name="Google Shape;4894;g28f2601d7ce_0_5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28f2601d7ce_0_5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28f2601d7ce_0_5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84774f0b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c84774f0b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g28f2601d7ce_0_5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9" name="Google Shape;4939;g28f2601d7ce_0_5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4" name="Shape 4954"/>
        <p:cNvGrpSpPr/>
        <p:nvPr/>
      </p:nvGrpSpPr>
      <p:grpSpPr>
        <a:xfrm>
          <a:off x="0" y="0"/>
          <a:ext cx="0" cy="0"/>
          <a:chOff x="0" y="0"/>
          <a:chExt cx="0" cy="0"/>
        </a:xfrm>
      </p:grpSpPr>
      <p:sp>
        <p:nvSpPr>
          <p:cNvPr id="4955" name="Google Shape;4955;g28f2601d7ce_0_5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6" name="Google Shape;4956;g28f2601d7ce_0_5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g28f2601d7ce_0_6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28f2601d7ce_0_6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8" name="Shape 4998"/>
        <p:cNvGrpSpPr/>
        <p:nvPr/>
      </p:nvGrpSpPr>
      <p:grpSpPr>
        <a:xfrm>
          <a:off x="0" y="0"/>
          <a:ext cx="0" cy="0"/>
          <a:chOff x="0" y="0"/>
          <a:chExt cx="0" cy="0"/>
        </a:xfrm>
      </p:grpSpPr>
      <p:sp>
        <p:nvSpPr>
          <p:cNvPr id="4999" name="Google Shape;4999;g28f2601d7ce_0_6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0" name="Google Shape;5000;g28f2601d7ce_0_6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5" name="Shape 5025"/>
        <p:cNvGrpSpPr/>
        <p:nvPr/>
      </p:nvGrpSpPr>
      <p:grpSpPr>
        <a:xfrm>
          <a:off x="0" y="0"/>
          <a:ext cx="0" cy="0"/>
          <a:chOff x="0" y="0"/>
          <a:chExt cx="0" cy="0"/>
        </a:xfrm>
      </p:grpSpPr>
      <p:sp>
        <p:nvSpPr>
          <p:cNvPr id="5026" name="Google Shape;5026;g28f2601d7ce_0_6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7" name="Google Shape;5027;g28f2601d7ce_0_6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2" name="Shape 5042"/>
        <p:cNvGrpSpPr/>
        <p:nvPr/>
      </p:nvGrpSpPr>
      <p:grpSpPr>
        <a:xfrm>
          <a:off x="0" y="0"/>
          <a:ext cx="0" cy="0"/>
          <a:chOff x="0" y="0"/>
          <a:chExt cx="0" cy="0"/>
        </a:xfrm>
      </p:grpSpPr>
      <p:sp>
        <p:nvSpPr>
          <p:cNvPr id="5043" name="Google Shape;5043;g28f2601d7ce_0_6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28f2601d7ce_0_6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9" name="Shape 5069"/>
        <p:cNvGrpSpPr/>
        <p:nvPr/>
      </p:nvGrpSpPr>
      <p:grpSpPr>
        <a:xfrm>
          <a:off x="0" y="0"/>
          <a:ext cx="0" cy="0"/>
          <a:chOff x="0" y="0"/>
          <a:chExt cx="0" cy="0"/>
        </a:xfrm>
      </p:grpSpPr>
      <p:sp>
        <p:nvSpPr>
          <p:cNvPr id="5070" name="Google Shape;5070;g28f2601d7ce_0_6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1" name="Google Shape;5071;g28f2601d7ce_0_6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6" name="Shape 5086"/>
        <p:cNvGrpSpPr/>
        <p:nvPr/>
      </p:nvGrpSpPr>
      <p:grpSpPr>
        <a:xfrm>
          <a:off x="0" y="0"/>
          <a:ext cx="0" cy="0"/>
          <a:chOff x="0" y="0"/>
          <a:chExt cx="0" cy="0"/>
        </a:xfrm>
      </p:grpSpPr>
      <p:sp>
        <p:nvSpPr>
          <p:cNvPr id="5087" name="Google Shape;5087;g28f2601d7ce_0_6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8" name="Google Shape;5088;g28f2601d7ce_0_6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8" name="Shape 5098"/>
        <p:cNvGrpSpPr/>
        <p:nvPr/>
      </p:nvGrpSpPr>
      <p:grpSpPr>
        <a:xfrm>
          <a:off x="0" y="0"/>
          <a:ext cx="0" cy="0"/>
          <a:chOff x="0" y="0"/>
          <a:chExt cx="0" cy="0"/>
        </a:xfrm>
      </p:grpSpPr>
      <p:sp>
        <p:nvSpPr>
          <p:cNvPr id="5099" name="Google Shape;5099;g28f2601d7ce_0_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0" name="Google Shape;5100;g28f2601d7ce_0_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28f2601d7ce_0_6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28f2601d7ce_0_6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87607290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c87607290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1" name="Shape 5121"/>
        <p:cNvGrpSpPr/>
        <p:nvPr/>
      </p:nvGrpSpPr>
      <p:grpSpPr>
        <a:xfrm>
          <a:off x="0" y="0"/>
          <a:ext cx="0" cy="0"/>
          <a:chOff x="0" y="0"/>
          <a:chExt cx="0" cy="0"/>
        </a:xfrm>
      </p:grpSpPr>
      <p:sp>
        <p:nvSpPr>
          <p:cNvPr id="5122" name="Google Shape;5122;g28f2601d7ce_0_6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3" name="Google Shape;5123;g28f2601d7ce_0_6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2" name="Shape 5132"/>
        <p:cNvGrpSpPr/>
        <p:nvPr/>
      </p:nvGrpSpPr>
      <p:grpSpPr>
        <a:xfrm>
          <a:off x="0" y="0"/>
          <a:ext cx="0" cy="0"/>
          <a:chOff x="0" y="0"/>
          <a:chExt cx="0" cy="0"/>
        </a:xfrm>
      </p:grpSpPr>
      <p:sp>
        <p:nvSpPr>
          <p:cNvPr id="5133" name="Google Shape;5133;g2c8760729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4" name="Google Shape;5134;g2c8760729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5" name="Shape 5145"/>
        <p:cNvGrpSpPr/>
        <p:nvPr/>
      </p:nvGrpSpPr>
      <p:grpSpPr>
        <a:xfrm>
          <a:off x="0" y="0"/>
          <a:ext cx="0" cy="0"/>
          <a:chOff x="0" y="0"/>
          <a:chExt cx="0" cy="0"/>
        </a:xfrm>
      </p:grpSpPr>
      <p:sp>
        <p:nvSpPr>
          <p:cNvPr id="5146" name="Google Shape;5146;g2c9956d45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7" name="Google Shape;5147;g2c9956d4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g2c9956d45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4" name="Google Shape;5174;g2c9956d45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g2c9956d45c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5" name="Google Shape;5205;g2c9956d45c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0" name="Shape 5230"/>
        <p:cNvGrpSpPr/>
        <p:nvPr/>
      </p:nvGrpSpPr>
      <p:grpSpPr>
        <a:xfrm>
          <a:off x="0" y="0"/>
          <a:ext cx="0" cy="0"/>
          <a:chOff x="0" y="0"/>
          <a:chExt cx="0" cy="0"/>
        </a:xfrm>
      </p:grpSpPr>
      <p:sp>
        <p:nvSpPr>
          <p:cNvPr id="5231" name="Google Shape;5231;g2c9956d45c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2" name="Google Shape;5232;g2c9956d45c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g2c9956d45c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9" name="Google Shape;5259;g2c9956d45c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4" name="Shape 5284"/>
        <p:cNvGrpSpPr/>
        <p:nvPr/>
      </p:nvGrpSpPr>
      <p:grpSpPr>
        <a:xfrm>
          <a:off x="0" y="0"/>
          <a:ext cx="0" cy="0"/>
          <a:chOff x="0" y="0"/>
          <a:chExt cx="0" cy="0"/>
        </a:xfrm>
      </p:grpSpPr>
      <p:sp>
        <p:nvSpPr>
          <p:cNvPr id="5285" name="Google Shape;5285;g2c9956d45c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6" name="Google Shape;5286;g2c9956d45c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1" name="Shape 5311"/>
        <p:cNvGrpSpPr/>
        <p:nvPr/>
      </p:nvGrpSpPr>
      <p:grpSpPr>
        <a:xfrm>
          <a:off x="0" y="0"/>
          <a:ext cx="0" cy="0"/>
          <a:chOff x="0" y="0"/>
          <a:chExt cx="0" cy="0"/>
        </a:xfrm>
      </p:grpSpPr>
      <p:sp>
        <p:nvSpPr>
          <p:cNvPr id="5312" name="Google Shape;5312;g2c9956d45c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3" name="Google Shape;5313;g2c9956d45c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2c9956d45c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2c9956d45c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c87607290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c87607290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2c9956d45c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2c9956d45c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2c9956d45c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2c9956d45c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4" name="Shape 5384"/>
        <p:cNvGrpSpPr/>
        <p:nvPr/>
      </p:nvGrpSpPr>
      <p:grpSpPr>
        <a:xfrm>
          <a:off x="0" y="0"/>
          <a:ext cx="0" cy="0"/>
          <a:chOff x="0" y="0"/>
          <a:chExt cx="0" cy="0"/>
        </a:xfrm>
      </p:grpSpPr>
      <p:sp>
        <p:nvSpPr>
          <p:cNvPr id="5385" name="Google Shape;5385;g2c9956d45c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6" name="Google Shape;5386;g2c9956d45c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g2c9956d45c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3" name="Google Shape;5403;g2c9956d45c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8" name="Shape 5418"/>
        <p:cNvGrpSpPr/>
        <p:nvPr/>
      </p:nvGrpSpPr>
      <p:grpSpPr>
        <a:xfrm>
          <a:off x="0" y="0"/>
          <a:ext cx="0" cy="0"/>
          <a:chOff x="0" y="0"/>
          <a:chExt cx="0" cy="0"/>
        </a:xfrm>
      </p:grpSpPr>
      <p:sp>
        <p:nvSpPr>
          <p:cNvPr id="5419" name="Google Shape;5419;g2c9956d45c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0" name="Google Shape;5420;g2c9956d45c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2c9956d45c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2c9956d45c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3" name="Shape 5453"/>
        <p:cNvGrpSpPr/>
        <p:nvPr/>
      </p:nvGrpSpPr>
      <p:grpSpPr>
        <a:xfrm>
          <a:off x="0" y="0"/>
          <a:ext cx="0" cy="0"/>
          <a:chOff x="0" y="0"/>
          <a:chExt cx="0" cy="0"/>
        </a:xfrm>
      </p:grpSpPr>
      <p:sp>
        <p:nvSpPr>
          <p:cNvPr id="5454" name="Google Shape;5454;g2c9956d45c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5" name="Google Shape;5455;g2c9956d45c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1" name="Shape 5471"/>
        <p:cNvGrpSpPr/>
        <p:nvPr/>
      </p:nvGrpSpPr>
      <p:grpSpPr>
        <a:xfrm>
          <a:off x="0" y="0"/>
          <a:ext cx="0" cy="0"/>
          <a:chOff x="0" y="0"/>
          <a:chExt cx="0" cy="0"/>
        </a:xfrm>
      </p:grpSpPr>
      <p:sp>
        <p:nvSpPr>
          <p:cNvPr id="5472" name="Google Shape;5472;g2c9956d45c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3" name="Google Shape;5473;g2c9956d45c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9" name="Shape 5489"/>
        <p:cNvGrpSpPr/>
        <p:nvPr/>
      </p:nvGrpSpPr>
      <p:grpSpPr>
        <a:xfrm>
          <a:off x="0" y="0"/>
          <a:ext cx="0" cy="0"/>
          <a:chOff x="0" y="0"/>
          <a:chExt cx="0" cy="0"/>
        </a:xfrm>
      </p:grpSpPr>
      <p:sp>
        <p:nvSpPr>
          <p:cNvPr id="5490" name="Google Shape;5490;g2c9956d45c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1" name="Google Shape;5491;g2c9956d45c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5" name="Shape 5505"/>
        <p:cNvGrpSpPr/>
        <p:nvPr/>
      </p:nvGrpSpPr>
      <p:grpSpPr>
        <a:xfrm>
          <a:off x="0" y="0"/>
          <a:ext cx="0" cy="0"/>
          <a:chOff x="0" y="0"/>
          <a:chExt cx="0" cy="0"/>
        </a:xfrm>
      </p:grpSpPr>
      <p:sp>
        <p:nvSpPr>
          <p:cNvPr id="5506" name="Google Shape;5506;g2c9956d45c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7" name="Google Shape;5507;g2c9956d45c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c87607290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c87607290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g2c9956d45c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3" name="Google Shape;5523;g2c9956d45c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g2c9956d45c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9" name="Google Shape;5539;g2c9956d45c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7" name="Shape 5547"/>
        <p:cNvGrpSpPr/>
        <p:nvPr/>
      </p:nvGrpSpPr>
      <p:grpSpPr>
        <a:xfrm>
          <a:off x="0" y="0"/>
          <a:ext cx="0" cy="0"/>
          <a:chOff x="0" y="0"/>
          <a:chExt cx="0" cy="0"/>
        </a:xfrm>
      </p:grpSpPr>
      <p:sp>
        <p:nvSpPr>
          <p:cNvPr id="5548" name="Google Shape;5548;g2c9956d45c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9" name="Google Shape;5549;g2c9956d45c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c84774f0b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c84774f0b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8889a75a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8889a75a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87607290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87607290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87607290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c87607290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c87607290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c87607290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DRESS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c84774f0b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c84774f0b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8760729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c8760729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c87607290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c87607290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c87607290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c87607290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c84774f0b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c84774f0b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c87607290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c87607290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c87607290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c87607290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8889a75a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8889a75a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c87607290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c87607290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c87607290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c87607290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c84774f0b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c84774f0b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84774f0ba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c84774f0ba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c8760729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c8760729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c8889a75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c8889a75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84774f0b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84774f0b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c8760729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c8760729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c8760729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c8760729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c87607290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c8760729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cf455b0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cf455b0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c84774f0ba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c84774f0ba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c8760729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c8760729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c8760729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c8760729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c87607290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c87607290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84774f0ba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c84774f0ba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c84774f0ba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c84774f0ba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c84774f0ba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c84774f0ba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84774f0ba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84774f0ba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c84774f0ba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c84774f0ba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84774f0b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c84774f0b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cf455b0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cf455b0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SIDE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c84774f0ba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c84774f0ba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c84774f0ba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c84774f0ba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c84774f0ba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c84774f0ba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c84774f0ba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c84774f0ba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c84774f0ba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c84774f0ba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c84774f0ba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c84774f0ba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c84774f0ba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c84774f0ba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c84774f0ba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c84774f0ba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c8889a75a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c8889a75a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c8889a75a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c8889a75a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cf455b0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cf455b0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OPTION OF SLIDE 3</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c8e7f9bd32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c8e7f9bd32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c8e7f9bd32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c8e7f9bd32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c8e7f9bd32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c8e7f9bd32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c8e7f9bd32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c8e7f9bd32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c8e7f9bd32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c8e7f9bd32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c8e7f9bd32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c8e7f9bd32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8e7f9bd32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8e7f9bd32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c8e7f9bd32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c8e7f9bd32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c8e7f9bd32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c8e7f9bd32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c8e7f9bd32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c8e7f9bd32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cf455b01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cf455b01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c8e7f9bd32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c8e7f9bd32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c8e7f9bd32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c8e7f9bd32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c8e7f9bd32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c8e7f9bd32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c8e7f9bd32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c8e7f9bd32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c8e7f9bd32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c8e7f9bd32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c8e7f9bd32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c8e7f9bd32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c8e7f9bd32_0_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c8e7f9bd32_0_1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c8e7f9bd32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c8e7f9bd32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c8e7f9bd32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c8e7f9bd32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c8e7f9bd32_0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c8e7f9bd32_0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cf455b01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cf455b01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c8e7f9bd32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c8e7f9bd32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c8e7f9bd32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c8e7f9bd32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c8e7f9bd32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c8e7f9bd32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c8e7f9bd32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c8e7f9bd32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c8e7f9bd32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c8e7f9bd32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c8e7f9bd32_0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c8e7f9bd32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c8e7f9bd32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c8e7f9bd32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c8e7f9bd32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c8e7f9bd32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c8e7f9bd32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c8e7f9bd32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c8e7f9bd32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c8e7f9bd32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1" name="Google Shape;13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2" name="Shape 132"/>
        <p:cNvGrpSpPr/>
        <p:nvPr/>
      </p:nvGrpSpPr>
      <p:grpSpPr>
        <a:xfrm>
          <a:off x="0" y="0"/>
          <a:ext cx="0" cy="0"/>
          <a:chOff x="0" y="0"/>
          <a:chExt cx="0" cy="0"/>
        </a:xfrm>
      </p:grpSpPr>
      <p:sp>
        <p:nvSpPr>
          <p:cNvPr id="133" name="Google Shape;13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 name="Google Shape;13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2" name="Google Shape;14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3" name="Google Shape;14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3" name="Google Shape;15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7" name="Google Shape;15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9" name="Google Shape;15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2" name="Google Shape;1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sp>
        <p:nvSpPr>
          <p:cNvPr id="164" name="Google Shape;16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 name="Google Shape;16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66" name="Google Shape;16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 name="Shape 174"/>
        <p:cNvGrpSpPr/>
        <p:nvPr/>
      </p:nvGrpSpPr>
      <p:grpSpPr>
        <a:xfrm>
          <a:off x="0" y="0"/>
          <a:ext cx="0" cy="0"/>
          <a:chOff x="0" y="0"/>
          <a:chExt cx="0" cy="0"/>
        </a:xfrm>
      </p:grpSpPr>
      <p:sp>
        <p:nvSpPr>
          <p:cNvPr id="175" name="Google Shape;175;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76" name="Google Shape;176;p2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180" name="Google Shape;18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sp>
        <p:nvSpPr>
          <p:cNvPr id="182" name="Google Shape;182;p28"/>
          <p:cNvSpPr txBox="1"/>
          <p:nvPr>
            <p:ph type="title"/>
          </p:nvPr>
        </p:nvSpPr>
        <p:spPr>
          <a:xfrm>
            <a:off x="1222525" y="39276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3" name="Google Shape;183;p28"/>
          <p:cNvSpPr txBox="1"/>
          <p:nvPr>
            <p:ph idx="1" type="body"/>
          </p:nvPr>
        </p:nvSpPr>
        <p:spPr>
          <a:xfrm>
            <a:off x="0" y="11322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4" name="Google Shape;18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29"/>
          <p:cNvSpPr txBox="1"/>
          <p:nvPr>
            <p:ph type="title"/>
          </p:nvPr>
        </p:nvSpPr>
        <p:spPr>
          <a:xfrm>
            <a:off x="1222525" y="39276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7" name="Google Shape;187;p29"/>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8" name="Google Shape;188;p29"/>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9" name="Google Shape;18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 name="Shape 190"/>
        <p:cNvGrpSpPr/>
        <p:nvPr/>
      </p:nvGrpSpPr>
      <p:grpSpPr>
        <a:xfrm>
          <a:off x="0" y="0"/>
          <a:ext cx="0" cy="0"/>
          <a:chOff x="0" y="0"/>
          <a:chExt cx="0" cy="0"/>
        </a:xfrm>
      </p:grpSpPr>
      <p:sp>
        <p:nvSpPr>
          <p:cNvPr id="191" name="Google Shape;191;p30"/>
          <p:cNvSpPr txBox="1"/>
          <p:nvPr>
            <p:ph type="title"/>
          </p:nvPr>
        </p:nvSpPr>
        <p:spPr>
          <a:xfrm>
            <a:off x="1222525" y="39276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2" name="Google Shape;19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195" name="Google Shape;195;p31"/>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6" name="Google Shape;1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7" name="Shape 197"/>
        <p:cNvGrpSpPr/>
        <p:nvPr/>
      </p:nvGrpSpPr>
      <p:grpSpPr>
        <a:xfrm>
          <a:off x="0" y="0"/>
          <a:ext cx="0" cy="0"/>
          <a:chOff x="0" y="0"/>
          <a:chExt cx="0" cy="0"/>
        </a:xfrm>
      </p:grpSpPr>
      <p:sp>
        <p:nvSpPr>
          <p:cNvPr id="198" name="Google Shape;198;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 name="Shape 200"/>
        <p:cNvGrpSpPr/>
        <p:nvPr/>
      </p:nvGrpSpPr>
      <p:grpSpPr>
        <a:xfrm>
          <a:off x="0" y="0"/>
          <a:ext cx="0" cy="0"/>
          <a:chOff x="0" y="0"/>
          <a:chExt cx="0" cy="0"/>
        </a:xfrm>
      </p:grpSpPr>
      <p:sp>
        <p:nvSpPr>
          <p:cNvPr id="201" name="Google Shape;201;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203" name="Google Shape;203;p33"/>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4" name="Google Shape;204;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5" name="Google Shape;20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6" name="Shape 206"/>
        <p:cNvGrpSpPr/>
        <p:nvPr/>
      </p:nvGrpSpPr>
      <p:grpSpPr>
        <a:xfrm>
          <a:off x="0" y="0"/>
          <a:ext cx="0" cy="0"/>
          <a:chOff x="0" y="0"/>
          <a:chExt cx="0" cy="0"/>
        </a:xfrm>
      </p:grpSpPr>
      <p:sp>
        <p:nvSpPr>
          <p:cNvPr id="207" name="Google Shape;207;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208" name="Google Shape;20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9" name="Shape 209"/>
        <p:cNvGrpSpPr/>
        <p:nvPr/>
      </p:nvGrpSpPr>
      <p:grpSpPr>
        <a:xfrm>
          <a:off x="0" y="0"/>
          <a:ext cx="0" cy="0"/>
          <a:chOff x="0" y="0"/>
          <a:chExt cx="0" cy="0"/>
        </a:xfrm>
      </p:grpSpPr>
      <p:sp>
        <p:nvSpPr>
          <p:cNvPr id="210" name="Google Shape;210;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11" name="Google Shape;211;p35"/>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12" name="Google Shape;21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3" name="Shape 213"/>
        <p:cNvGrpSpPr/>
        <p:nvPr/>
      </p:nvGrpSpPr>
      <p:grpSpPr>
        <a:xfrm>
          <a:off x="0" y="0"/>
          <a:ext cx="0" cy="0"/>
          <a:chOff x="0" y="0"/>
          <a:chExt cx="0" cy="0"/>
        </a:xfrm>
      </p:grpSpPr>
      <p:sp>
        <p:nvSpPr>
          <p:cNvPr id="214" name="Google Shape;21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6" name="Google Shape;12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7" name="Google Shape;1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D1DC"/>
        </a:solidFill>
      </p:bgPr>
    </p:bg>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71" name="Google Shape;171;p25"/>
          <p:cNvPicPr preferRelativeResize="0"/>
          <p:nvPr/>
        </p:nvPicPr>
        <p:blipFill>
          <a:blip r:embed="rId1">
            <a:alphaModFix/>
          </a:blip>
          <a:stretch>
            <a:fillRect/>
          </a:stretch>
        </p:blipFill>
        <p:spPr>
          <a:xfrm>
            <a:off x="8227000" y="107175"/>
            <a:ext cx="720550" cy="777276"/>
          </a:xfrm>
          <a:prstGeom prst="rect">
            <a:avLst/>
          </a:prstGeom>
          <a:noFill/>
          <a:ln>
            <a:noFill/>
          </a:ln>
        </p:spPr>
      </p:pic>
      <p:sp>
        <p:nvSpPr>
          <p:cNvPr id="172" name="Google Shape;172;p25"/>
          <p:cNvSpPr txBox="1"/>
          <p:nvPr/>
        </p:nvSpPr>
        <p:spPr>
          <a:xfrm>
            <a:off x="2775225" y="-91750"/>
            <a:ext cx="72867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Dancing Script"/>
                <a:ea typeface="Dancing Script"/>
                <a:cs typeface="Dancing Script"/>
                <a:sym typeface="Dancing Script"/>
              </a:rPr>
              <a:t>Lavender Lace</a:t>
            </a:r>
            <a:endParaRPr b="1" sz="3700">
              <a:latin typeface="Dancing Script"/>
              <a:ea typeface="Dancing Script"/>
              <a:cs typeface="Dancing Script"/>
              <a:sym typeface="Dancing Script"/>
            </a:endParaRPr>
          </a:p>
          <a:p>
            <a:pPr indent="457200" lvl="0" marL="0" rtl="0" algn="l">
              <a:spcBef>
                <a:spcPts val="0"/>
              </a:spcBef>
              <a:spcAft>
                <a:spcPts val="0"/>
              </a:spcAft>
              <a:buNone/>
            </a:pPr>
            <a:r>
              <a:rPr b="1" lang="en" sz="1500">
                <a:latin typeface="Comic Sans MS"/>
                <a:ea typeface="Comic Sans MS"/>
                <a:cs typeface="Comic Sans MS"/>
                <a:sym typeface="Comic Sans MS"/>
              </a:rPr>
              <a:t>Elegance Unveiled</a:t>
            </a:r>
            <a:endParaRPr b="1" sz="1500">
              <a:latin typeface="Comic Sans MS"/>
              <a:ea typeface="Comic Sans MS"/>
              <a:cs typeface="Comic Sans MS"/>
              <a:sym typeface="Comic Sans MS"/>
            </a:endParaRPr>
          </a:p>
        </p:txBody>
      </p:sp>
      <p:pic>
        <p:nvPicPr>
          <p:cNvPr id="173" name="Google Shape;173;p25"/>
          <p:cNvPicPr preferRelativeResize="0"/>
          <p:nvPr/>
        </p:nvPicPr>
        <p:blipFill>
          <a:blip r:embed="rId2">
            <a:alphaModFix/>
          </a:blip>
          <a:stretch>
            <a:fillRect/>
          </a:stretch>
        </p:blipFill>
        <p:spPr>
          <a:xfrm>
            <a:off x="160750" y="107175"/>
            <a:ext cx="777277" cy="7772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docs.google.com/presentation/d/15CA_mXEufXHFQSVjfW8iqLcU7X7-ttADPUekf-Mw87s/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 Target="/ppt/slides/slide10.xml"/><Relationship Id="rId8" Type="http://schemas.openxmlformats.org/officeDocument/2006/relationships/slide" Target="/ppt/slides/slide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0.xml"/><Relationship Id="rId3" Type="http://schemas.openxmlformats.org/officeDocument/2006/relationships/image" Target="../media/image49.jpg"/><Relationship Id="rId4" Type="http://schemas.openxmlformats.org/officeDocument/2006/relationships/slide" Target="/ppt/slides/slide100.xml"/><Relationship Id="rId5" Type="http://schemas.openxmlformats.org/officeDocument/2006/relationships/slide" Target="/ppt/slides/slide97.xml"/><Relationship Id="rId6" Type="http://schemas.openxmlformats.org/officeDocument/2006/relationships/slide" Target="/ppt/slides/slide10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1.xml"/><Relationship Id="rId3" Type="http://schemas.openxmlformats.org/officeDocument/2006/relationships/image" Target="../media/image49.jpg"/><Relationship Id="rId4" Type="http://schemas.openxmlformats.org/officeDocument/2006/relationships/slide" Target="/ppt/slides/slide101.xml"/><Relationship Id="rId5" Type="http://schemas.openxmlformats.org/officeDocument/2006/relationships/slide" Target="/ppt/slides/slide131.xml"/><Relationship Id="rId6" Type="http://schemas.openxmlformats.org/officeDocument/2006/relationships/slide" Target="/ppt/slides/slide9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2.xml"/><Relationship Id="rId3"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slide" Target="/ppt/slides/slide97.xml"/><Relationship Id="rId5" Type="http://schemas.openxmlformats.org/officeDocument/2006/relationships/slide" Target="/ppt/slides/slide102.xml"/><Relationship Id="rId6" Type="http://schemas.openxmlformats.org/officeDocument/2006/relationships/slide" Target="/ppt/slides/slide97.xml"/><Relationship Id="rId7" Type="http://schemas.openxmlformats.org/officeDocument/2006/relationships/slide" Target="/ppt/slides/slide106.xml"/><Relationship Id="rId8" Type="http://schemas.openxmlformats.org/officeDocument/2006/relationships/slide" Target="/ppt/slides/slide10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3.xml"/><Relationship Id="rId3" Type="http://schemas.openxmlformats.org/officeDocument/2006/relationships/image" Target="../media/image48.jpg"/><Relationship Id="rId4" Type="http://schemas.openxmlformats.org/officeDocument/2006/relationships/slide" Target="/ppt/slides/slide103.xml"/><Relationship Id="rId5" Type="http://schemas.openxmlformats.org/officeDocument/2006/relationships/slide" Target="/ppt/slides/slide104.xml"/><Relationship Id="rId6" Type="http://schemas.openxmlformats.org/officeDocument/2006/relationships/slide" Target="/ppt/slid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4.xml"/><Relationship Id="rId3" Type="http://schemas.openxmlformats.org/officeDocument/2006/relationships/image" Target="../media/image48.jpg"/><Relationship Id="rId4" Type="http://schemas.openxmlformats.org/officeDocument/2006/relationships/slide" Target="/ppt/slides/slide104.xml"/><Relationship Id="rId5" Type="http://schemas.openxmlformats.org/officeDocument/2006/relationships/slide" Target="/ppt/slides/slide105.xml"/><Relationship Id="rId6" Type="http://schemas.openxmlformats.org/officeDocument/2006/relationships/slide" Target="/ppt/slides/slide9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5.xml"/><Relationship Id="rId3" Type="http://schemas.openxmlformats.org/officeDocument/2006/relationships/image" Target="../media/image48.jpg"/><Relationship Id="rId4" Type="http://schemas.openxmlformats.org/officeDocument/2006/relationships/slide" Target="/ppt/slides/slide105.xml"/><Relationship Id="rId5" Type="http://schemas.openxmlformats.org/officeDocument/2006/relationships/slide" Target="/ppt/slides/slide132.xml"/><Relationship Id="rId6" Type="http://schemas.openxmlformats.org/officeDocument/2006/relationships/slide" Target="/ppt/slid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6.xml"/><Relationship Id="rId3"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slide" Target="/ppt/slides/slide97.xml"/><Relationship Id="rId5" Type="http://schemas.openxmlformats.org/officeDocument/2006/relationships/slide" Target="/ppt/slides/slide106.xml"/><Relationship Id="rId6" Type="http://schemas.openxmlformats.org/officeDocument/2006/relationships/slide" Target="/ppt/slides/slide37.xml"/><Relationship Id="rId7" Type="http://schemas.openxmlformats.org/officeDocument/2006/relationships/slide" Target="/ppt/slides/slide37.xml"/><Relationship Id="rId8" Type="http://schemas.openxmlformats.org/officeDocument/2006/relationships/slide" Target="/ppt/slides/slide10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7.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07.xml"/><Relationship Id="rId6" Type="http://schemas.openxmlformats.org/officeDocument/2006/relationships/slide" Target="/ppt/slides/slide97.xml"/><Relationship Id="rId7" Type="http://schemas.openxmlformats.org/officeDocument/2006/relationships/slide" Target="/ppt/slides/slide10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8.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08.xml"/><Relationship Id="rId6" Type="http://schemas.openxmlformats.org/officeDocument/2006/relationships/slide" Target="/ppt/slides/slide97.xml"/><Relationship Id="rId7" Type="http://schemas.openxmlformats.org/officeDocument/2006/relationships/slide" Target="/ppt/slides/slide10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9.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09.xml"/><Relationship Id="rId6" Type="http://schemas.openxmlformats.org/officeDocument/2006/relationships/slide" Target="/ppt/slides/slide97.xml"/><Relationship Id="rId7" Type="http://schemas.openxmlformats.org/officeDocument/2006/relationships/slide" Target="/ppt/slides/slide1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 Target="/ppt/slides/slide11.xml"/><Relationship Id="rId8" Type="http://schemas.openxmlformats.org/officeDocument/2006/relationships/slide" Target="/ppt/slides/slide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0.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10.xml"/><Relationship Id="rId6" Type="http://schemas.openxmlformats.org/officeDocument/2006/relationships/slide" Target="/ppt/slides/slide97.xml"/><Relationship Id="rId7" Type="http://schemas.openxmlformats.org/officeDocument/2006/relationships/slide" Target="/ppt/slides/slide1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1.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11.xml"/><Relationship Id="rId6" Type="http://schemas.openxmlformats.org/officeDocument/2006/relationships/slide" Target="/ppt/slides/slide97.xml"/><Relationship Id="rId7" Type="http://schemas.openxmlformats.org/officeDocument/2006/relationships/slide" Target="/ppt/slides/slide13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2.xml"/><Relationship Id="rId3" Type="http://schemas.openxmlformats.org/officeDocument/2006/relationships/image" Target="../media/image50.jpg"/><Relationship Id="rId4" Type="http://schemas.openxmlformats.org/officeDocument/2006/relationships/image" Target="../media/image52.jpg"/><Relationship Id="rId9" Type="http://schemas.openxmlformats.org/officeDocument/2006/relationships/slide" Target="/ppt/slides/slide117.xml"/><Relationship Id="rId5" Type="http://schemas.openxmlformats.org/officeDocument/2006/relationships/slide" Target="/ppt/slides/slide112.xml"/><Relationship Id="rId6" Type="http://schemas.openxmlformats.org/officeDocument/2006/relationships/slide" Target="/ppt/slides/slide113.xml"/><Relationship Id="rId7" Type="http://schemas.openxmlformats.org/officeDocument/2006/relationships/slide" Target="/ppt/slides/slide112.xml"/><Relationship Id="rId8" Type="http://schemas.openxmlformats.org/officeDocument/2006/relationships/slide" Target="/ppt/slides/slide1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3.xml"/><Relationship Id="rId3" Type="http://schemas.openxmlformats.org/officeDocument/2006/relationships/image" Target="../media/image50.jpg"/><Relationship Id="rId4" Type="http://schemas.openxmlformats.org/officeDocument/2006/relationships/image" Target="../media/image52.jpg"/><Relationship Id="rId9" Type="http://schemas.openxmlformats.org/officeDocument/2006/relationships/slide" Target="/ppt/slides/slide112.xml"/><Relationship Id="rId5" Type="http://schemas.openxmlformats.org/officeDocument/2006/relationships/slide" Target="/ppt/slides/slide113.xml"/><Relationship Id="rId6" Type="http://schemas.openxmlformats.org/officeDocument/2006/relationships/slide" Target="/ppt/slides/slide112.xml"/><Relationship Id="rId7" Type="http://schemas.openxmlformats.org/officeDocument/2006/relationships/slide" Target="/ppt/slides/slide121.xml"/><Relationship Id="rId8" Type="http://schemas.openxmlformats.org/officeDocument/2006/relationships/slide" Target="/ppt/slides/slide1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4.xml"/><Relationship Id="rId3" Type="http://schemas.openxmlformats.org/officeDocument/2006/relationships/image" Target="../media/image50.jpg"/><Relationship Id="rId4" Type="http://schemas.openxmlformats.org/officeDocument/2006/relationships/slide" Target="/ppt/slides/slide114.xml"/><Relationship Id="rId5" Type="http://schemas.openxmlformats.org/officeDocument/2006/relationships/slide" Target="/ppt/slides/slide112.xml"/><Relationship Id="rId6" Type="http://schemas.openxmlformats.org/officeDocument/2006/relationships/slide" Target="/ppt/slides/slide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5.xml"/><Relationship Id="rId3" Type="http://schemas.openxmlformats.org/officeDocument/2006/relationships/image" Target="../media/image50.jpg"/><Relationship Id="rId4" Type="http://schemas.openxmlformats.org/officeDocument/2006/relationships/slide" Target="/ppt/slides/slide115.xml"/><Relationship Id="rId5" Type="http://schemas.openxmlformats.org/officeDocument/2006/relationships/slide" Target="/ppt/slides/slide116.xml"/><Relationship Id="rId6" Type="http://schemas.openxmlformats.org/officeDocument/2006/relationships/slide" Target="/ppt/slides/slide1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6.xml"/><Relationship Id="rId3" Type="http://schemas.openxmlformats.org/officeDocument/2006/relationships/image" Target="../media/image50.jpg"/><Relationship Id="rId4" Type="http://schemas.openxmlformats.org/officeDocument/2006/relationships/slide" Target="/ppt/slides/slide116.xml"/><Relationship Id="rId5" Type="http://schemas.openxmlformats.org/officeDocument/2006/relationships/slide" Target="/ppt/slides/slide134.xml"/><Relationship Id="rId6" Type="http://schemas.openxmlformats.org/officeDocument/2006/relationships/slide" Target="/ppt/slides/slide1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7.xml"/><Relationship Id="rId3" Type="http://schemas.openxmlformats.org/officeDocument/2006/relationships/image" Target="../media/image50.jpg"/><Relationship Id="rId4" Type="http://schemas.openxmlformats.org/officeDocument/2006/relationships/image" Target="../media/image52.jpg"/><Relationship Id="rId9" Type="http://schemas.openxmlformats.org/officeDocument/2006/relationships/slide" Target="/ppt/slides/slide112.xml"/><Relationship Id="rId5" Type="http://schemas.openxmlformats.org/officeDocument/2006/relationships/slide" Target="/ppt/slides/slide117.xml"/><Relationship Id="rId6" Type="http://schemas.openxmlformats.org/officeDocument/2006/relationships/slide" Target="/ppt/slides/slide121.xml"/><Relationship Id="rId7" Type="http://schemas.openxmlformats.org/officeDocument/2006/relationships/slide" Target="/ppt/slides/slide112.xml"/><Relationship Id="rId8" Type="http://schemas.openxmlformats.org/officeDocument/2006/relationships/slide" Target="/ppt/slides/slide1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8.xml"/><Relationship Id="rId3" Type="http://schemas.openxmlformats.org/officeDocument/2006/relationships/image" Target="../media/image52.jpg"/><Relationship Id="rId4" Type="http://schemas.openxmlformats.org/officeDocument/2006/relationships/slide" Target="/ppt/slides/slide118.xml"/><Relationship Id="rId5" Type="http://schemas.openxmlformats.org/officeDocument/2006/relationships/slide" Target="/ppt/slides/slide112.xml"/><Relationship Id="rId6" Type="http://schemas.openxmlformats.org/officeDocument/2006/relationships/slide" Target="/ppt/slides/slide1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9.xml"/><Relationship Id="rId3" Type="http://schemas.openxmlformats.org/officeDocument/2006/relationships/image" Target="../media/image52.jpg"/><Relationship Id="rId4" Type="http://schemas.openxmlformats.org/officeDocument/2006/relationships/slide" Target="/ppt/slides/slide119.xml"/><Relationship Id="rId5" Type="http://schemas.openxmlformats.org/officeDocument/2006/relationships/slide" Target="/ppt/slides/slide112.xml"/><Relationship Id="rId6" Type="http://schemas.openxmlformats.org/officeDocument/2006/relationships/slide" Target="/ppt/slides/slide1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 Target="/ppt/slides/slide12.xml"/><Relationship Id="rId8" Type="http://schemas.openxmlformats.org/officeDocument/2006/relationships/slide" Target="/ppt/slides/slide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0.xml"/><Relationship Id="rId3" Type="http://schemas.openxmlformats.org/officeDocument/2006/relationships/image" Target="../media/image52.jpg"/><Relationship Id="rId4" Type="http://schemas.openxmlformats.org/officeDocument/2006/relationships/slide" Target="/ppt/slides/slide120.xml"/><Relationship Id="rId5" Type="http://schemas.openxmlformats.org/officeDocument/2006/relationships/slide" Target="/ppt/slides/slide135.xml"/><Relationship Id="rId6" Type="http://schemas.openxmlformats.org/officeDocument/2006/relationships/slide" Target="/ppt/slides/slide1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1.xml"/><Relationship Id="rId3" Type="http://schemas.openxmlformats.org/officeDocument/2006/relationships/image" Target="../media/image50.jpg"/><Relationship Id="rId4" Type="http://schemas.openxmlformats.org/officeDocument/2006/relationships/image" Target="../media/image52.jpg"/><Relationship Id="rId9" Type="http://schemas.openxmlformats.org/officeDocument/2006/relationships/slide" Target="/ppt/slides/slide112.xml"/><Relationship Id="rId5" Type="http://schemas.openxmlformats.org/officeDocument/2006/relationships/slide" Target="/ppt/slides/slide121.xml"/><Relationship Id="rId6" Type="http://schemas.openxmlformats.org/officeDocument/2006/relationships/slide" Target="/ppt/slides/slide112.xml"/><Relationship Id="rId7" Type="http://schemas.openxmlformats.org/officeDocument/2006/relationships/slide" Target="/ppt/slides/slide112.xml"/><Relationship Id="rId8" Type="http://schemas.openxmlformats.org/officeDocument/2006/relationships/slide" Target="/ppt/slides/slide12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2.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22.xml"/><Relationship Id="rId6" Type="http://schemas.openxmlformats.org/officeDocument/2006/relationships/slide" Target="/ppt/slides/slide112.xml"/><Relationship Id="rId7" Type="http://schemas.openxmlformats.org/officeDocument/2006/relationships/slide" Target="/ppt/slides/slide1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3.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23.xml"/><Relationship Id="rId6" Type="http://schemas.openxmlformats.org/officeDocument/2006/relationships/slide" Target="/ppt/slides/slide112.xml"/><Relationship Id="rId7" Type="http://schemas.openxmlformats.org/officeDocument/2006/relationships/slide" Target="/ppt/slides/slide12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4.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24.xml"/><Relationship Id="rId6" Type="http://schemas.openxmlformats.org/officeDocument/2006/relationships/slide" Target="/ppt/slides/slide112.xml"/><Relationship Id="rId7" Type="http://schemas.openxmlformats.org/officeDocument/2006/relationships/slide" Target="/ppt/slides/slide1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5.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25.xml"/><Relationship Id="rId6" Type="http://schemas.openxmlformats.org/officeDocument/2006/relationships/slide" Target="/ppt/slides/slide112.xml"/><Relationship Id="rId7" Type="http://schemas.openxmlformats.org/officeDocument/2006/relationships/slide" Target="/ppt/slides/slide1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6.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26.xml"/><Relationship Id="rId6" Type="http://schemas.openxmlformats.org/officeDocument/2006/relationships/slide" Target="/ppt/slides/slide1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7.xml"/><Relationship Id="rId3" Type="http://schemas.openxmlformats.org/officeDocument/2006/relationships/slide" Target="/ppt/slides/slide127.xml"/><Relationship Id="rId4" Type="http://schemas.openxmlformats.org/officeDocument/2006/relationships/slide" Target="/ppt/slides/slide82.xml"/><Relationship Id="rId5" Type="http://schemas.openxmlformats.org/officeDocument/2006/relationships/slide" Target="/ppt/slides/slide70.xml"/><Relationship Id="rId6" Type="http://schemas.openxmlformats.org/officeDocument/2006/relationships/slide" Target="/ppt/slides/slide1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8.xml"/><Relationship Id="rId3" Type="http://schemas.openxmlformats.org/officeDocument/2006/relationships/image" Target="../media/image43.jpg"/><Relationship Id="rId4" Type="http://schemas.openxmlformats.org/officeDocument/2006/relationships/slide" Target="/ppt/slides/slide128.xml"/><Relationship Id="rId5" Type="http://schemas.openxmlformats.org/officeDocument/2006/relationships/slide" Target="/ppt/slides/slide137.xml"/><Relationship Id="rId6" Type="http://schemas.openxmlformats.org/officeDocument/2006/relationships/slide" Target="/ppt/slides/slide8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9.xml"/><Relationship Id="rId3" Type="http://schemas.openxmlformats.org/officeDocument/2006/relationships/image" Target="../media/image46.jpg"/><Relationship Id="rId4" Type="http://schemas.openxmlformats.org/officeDocument/2006/relationships/slide" Target="/ppt/slides/slide129.xml"/><Relationship Id="rId5" Type="http://schemas.openxmlformats.org/officeDocument/2006/relationships/slide" Target="/ppt/slides/slide90.xml"/><Relationship Id="rId6" Type="http://schemas.openxmlformats.org/officeDocument/2006/relationships/slide" Target="/ppt/slides/slide1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slide" Target="/ppt/slides/slide13.xml"/><Relationship Id="rId5" Type="http://schemas.openxmlformats.org/officeDocument/2006/relationships/slide" Target="/ppt/slides/slide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0.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130.xml"/><Relationship Id="rId6" Type="http://schemas.openxmlformats.org/officeDocument/2006/relationships/slide" Target="/ppt/slides/slide137.xml"/><Relationship Id="rId7" Type="http://schemas.openxmlformats.org/officeDocument/2006/relationships/slide" Target="/ppt/slides/slide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1.xml"/><Relationship Id="rId3" Type="http://schemas.openxmlformats.org/officeDocument/2006/relationships/image" Target="../media/image49.jpg"/><Relationship Id="rId4" Type="http://schemas.openxmlformats.org/officeDocument/2006/relationships/slide" Target="/ppt/slides/slide131.xml"/><Relationship Id="rId5" Type="http://schemas.openxmlformats.org/officeDocument/2006/relationships/slide" Target="/ppt/slides/slide137.xml"/><Relationship Id="rId6" Type="http://schemas.openxmlformats.org/officeDocument/2006/relationships/slide" Target="/ppt/slides/slide10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2.xml"/><Relationship Id="rId3" Type="http://schemas.openxmlformats.org/officeDocument/2006/relationships/image" Target="../media/image48.jpg"/><Relationship Id="rId4" Type="http://schemas.openxmlformats.org/officeDocument/2006/relationships/slide" Target="/ppt/slides/slide132.xml"/><Relationship Id="rId5" Type="http://schemas.openxmlformats.org/officeDocument/2006/relationships/slide" Target="/ppt/slides/slide137.xml"/><Relationship Id="rId6" Type="http://schemas.openxmlformats.org/officeDocument/2006/relationships/slide" Target="/ppt/slides/slide10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3.xml"/><Relationship Id="rId3" Type="http://schemas.openxmlformats.org/officeDocument/2006/relationships/image" Target="../media/image49.jpg"/><Relationship Id="rId4" Type="http://schemas.openxmlformats.org/officeDocument/2006/relationships/image" Target="../media/image48.jpg"/><Relationship Id="rId5" Type="http://schemas.openxmlformats.org/officeDocument/2006/relationships/slide" Target="/ppt/slides/slide133.xml"/><Relationship Id="rId6" Type="http://schemas.openxmlformats.org/officeDocument/2006/relationships/slide" Target="/ppt/slides/slide111.xml"/><Relationship Id="rId7" Type="http://schemas.openxmlformats.org/officeDocument/2006/relationships/slide" Target="/ppt/slides/slide1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4.xml"/><Relationship Id="rId3" Type="http://schemas.openxmlformats.org/officeDocument/2006/relationships/image" Target="../media/image50.jpg"/><Relationship Id="rId4" Type="http://schemas.openxmlformats.org/officeDocument/2006/relationships/slide" Target="/ppt/slides/slide134.xml"/><Relationship Id="rId5" Type="http://schemas.openxmlformats.org/officeDocument/2006/relationships/slide" Target="/ppt/slides/slide111.xml"/><Relationship Id="rId6" Type="http://schemas.openxmlformats.org/officeDocument/2006/relationships/slide" Target="/ppt/slides/slide137.xml"/><Relationship Id="rId7" Type="http://schemas.openxmlformats.org/officeDocument/2006/relationships/slide" Target="/ppt/slides/slide1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5.xml"/><Relationship Id="rId3" Type="http://schemas.openxmlformats.org/officeDocument/2006/relationships/image" Target="../media/image52.jpg"/><Relationship Id="rId4" Type="http://schemas.openxmlformats.org/officeDocument/2006/relationships/slide" Target="/ppt/slides/slide135.xml"/><Relationship Id="rId5" Type="http://schemas.openxmlformats.org/officeDocument/2006/relationships/slide" Target="/ppt/slides/slide137.xml"/><Relationship Id="rId6" Type="http://schemas.openxmlformats.org/officeDocument/2006/relationships/slide" Target="/ppt/slides/slide12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6.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slide" Target="/ppt/slides/slide136.xml"/><Relationship Id="rId6" Type="http://schemas.openxmlformats.org/officeDocument/2006/relationships/slide" Target="/ppt/slides/slide137.xml"/><Relationship Id="rId7" Type="http://schemas.openxmlformats.org/officeDocument/2006/relationships/slide" Target="/ppt/slides/slide1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7.xml"/><Relationship Id="rId3" Type="http://schemas.openxmlformats.org/officeDocument/2006/relationships/slide" Target="/ppt/slides/slide137.xml"/><Relationship Id="rId4" Type="http://schemas.openxmlformats.org/officeDocument/2006/relationships/slide" Target="/ppt/slides/slide74.xml"/><Relationship Id="rId5" Type="http://schemas.openxmlformats.org/officeDocument/2006/relationships/slide" Target="/ppt/slides/slide2.xml"/><Relationship Id="rId6" Type="http://schemas.openxmlformats.org/officeDocument/2006/relationships/slide" Target="/ppt/slides/slide127.xml"/><Relationship Id="rId7" Type="http://schemas.openxmlformats.org/officeDocument/2006/relationships/slide" Target="/ppt/slides/slide138.xml"/><Relationship Id="rId8" Type="http://schemas.openxmlformats.org/officeDocument/2006/relationships/slide" Target="/ppt/slides/slide7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8.xml"/><Relationship Id="rId3" Type="http://schemas.openxmlformats.org/officeDocument/2006/relationships/slide" Target="/ppt/slides/slide138.xml"/><Relationship Id="rId4" Type="http://schemas.openxmlformats.org/officeDocument/2006/relationships/image" Target="../media/image22.png"/><Relationship Id="rId5" Type="http://schemas.openxmlformats.org/officeDocument/2006/relationships/slide" Target="/ppt/slides/slide2.xml"/><Relationship Id="rId6" Type="http://schemas.openxmlformats.org/officeDocument/2006/relationships/slide" Target="/ppt/slides/slide13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9.xml"/><Relationship Id="rId3" Type="http://schemas.openxmlformats.org/officeDocument/2006/relationships/image" Target="../media/image22.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 Target="/ppt/slides/slide139.xml"/><Relationship Id="rId7" Type="http://schemas.openxmlformats.org/officeDocument/2006/relationships/slide" Target="/ppt/slides/slide1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slide" Target="/ppt/slides/slide14.xml"/><Relationship Id="rId5" Type="http://schemas.openxmlformats.org/officeDocument/2006/relationships/slide" Target="/ppt/slides/slide20.xml"/></Relationships>
</file>

<file path=ppt/slides/_rels/slide140.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slide" Target="/ppt/slides/slide155.xml"/><Relationship Id="rId1" Type="http://schemas.openxmlformats.org/officeDocument/2006/relationships/slideLayout" Target="../slideLayouts/slideLayout22.xml"/><Relationship Id="rId2" Type="http://schemas.openxmlformats.org/officeDocument/2006/relationships/notesSlide" Target="../notesSlides/notesSlide140.xml"/><Relationship Id="rId3" Type="http://schemas.openxmlformats.org/officeDocument/2006/relationships/image" Target="../media/image22.png"/><Relationship Id="rId4" Type="http://schemas.openxmlformats.org/officeDocument/2006/relationships/slide" Target="/ppt/slides/slide140.xml"/><Relationship Id="rId9" Type="http://schemas.openxmlformats.org/officeDocument/2006/relationships/slide" Target="/ppt/slides/slide153.xml"/><Relationship Id="rId5" Type="http://schemas.openxmlformats.org/officeDocument/2006/relationships/image" Target="../media/image61.png"/><Relationship Id="rId6" Type="http://schemas.openxmlformats.org/officeDocument/2006/relationships/slide" Target="/ppt/slides/slide141.xml"/><Relationship Id="rId7" Type="http://schemas.openxmlformats.org/officeDocument/2006/relationships/slide" Target="/ppt/slides/slide146.xml"/><Relationship Id="rId8" Type="http://schemas.openxmlformats.org/officeDocument/2006/relationships/slide" Target="/ppt/slides/slide150.xml"/></Relationships>
</file>

<file path=ppt/slides/_rels/slide141.xml.rels><?xml version="1.0" encoding="UTF-8" standalone="yes"?><Relationships xmlns="http://schemas.openxmlformats.org/package/2006/relationships"><Relationship Id="rId11" Type="http://schemas.openxmlformats.org/officeDocument/2006/relationships/slide" Target="/ppt/slides/slide140.xml"/><Relationship Id="rId10" Type="http://schemas.openxmlformats.org/officeDocument/2006/relationships/slide" Target="/ppt/slides/slide156.xml"/><Relationship Id="rId13" Type="http://schemas.openxmlformats.org/officeDocument/2006/relationships/slide" Target="/ppt/slides/slide143.xml"/><Relationship Id="rId12" Type="http://schemas.openxmlformats.org/officeDocument/2006/relationships/slide" Target="/ppt/slides/slide142.xml"/><Relationship Id="rId1" Type="http://schemas.openxmlformats.org/officeDocument/2006/relationships/slideLayout" Target="../slideLayouts/slideLayout22.xml"/><Relationship Id="rId2" Type="http://schemas.openxmlformats.org/officeDocument/2006/relationships/notesSlide" Target="../notesSlides/notesSlide141.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56.xml"/><Relationship Id="rId15" Type="http://schemas.openxmlformats.org/officeDocument/2006/relationships/slide" Target="/ppt/slides/slide145.xml"/><Relationship Id="rId14" Type="http://schemas.openxmlformats.org/officeDocument/2006/relationships/slide" Target="/ppt/slides/slide144.xml"/><Relationship Id="rId5" Type="http://schemas.openxmlformats.org/officeDocument/2006/relationships/image" Target="../media/image62.png"/><Relationship Id="rId6" Type="http://schemas.openxmlformats.org/officeDocument/2006/relationships/slide" Target="/ppt/slides/slide141.xml"/><Relationship Id="rId7" Type="http://schemas.openxmlformats.org/officeDocument/2006/relationships/slide" Target="/ppt/slides/slide156.xml"/><Relationship Id="rId8" Type="http://schemas.openxmlformats.org/officeDocument/2006/relationships/slide" Target="/ppt/slides/slide156.xml"/></Relationships>
</file>

<file path=ppt/slides/_rels/slide142.xml.rels><?xml version="1.0" encoding="UTF-8" standalone="yes"?><Relationships xmlns="http://schemas.openxmlformats.org/package/2006/relationships"><Relationship Id="rId11" Type="http://schemas.openxmlformats.org/officeDocument/2006/relationships/slide" Target="/ppt/slides/slide146.xml"/><Relationship Id="rId10" Type="http://schemas.openxmlformats.org/officeDocument/2006/relationships/slide" Target="/ppt/slides/slide160.xml"/><Relationship Id="rId13" Type="http://schemas.openxmlformats.org/officeDocument/2006/relationships/slide" Target="/ppt/slides/slide259.xml"/><Relationship Id="rId12" Type="http://schemas.openxmlformats.org/officeDocument/2006/relationships/slide" Target="/ppt/slides/slide141.xml"/><Relationship Id="rId1" Type="http://schemas.openxmlformats.org/officeDocument/2006/relationships/slideLayout" Target="../slideLayouts/slideLayout22.xml"/><Relationship Id="rId2" Type="http://schemas.openxmlformats.org/officeDocument/2006/relationships/notesSlide" Target="../notesSlides/notesSlide142.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0.xml"/><Relationship Id="rId15" Type="http://schemas.openxmlformats.org/officeDocument/2006/relationships/slide" Target="/ppt/slides/slide259.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42.xml"/><Relationship Id="rId7" Type="http://schemas.openxmlformats.org/officeDocument/2006/relationships/slide" Target="/ppt/slides/slide160.xml"/><Relationship Id="rId8" Type="http://schemas.openxmlformats.org/officeDocument/2006/relationships/slide" Target="/ppt/slides/slide160.xml"/></Relationships>
</file>

<file path=ppt/slides/_rels/slide143.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50.xml"/><Relationship Id="rId13" Type="http://schemas.openxmlformats.org/officeDocument/2006/relationships/slide" Target="/ppt/slides/slide259.xml"/><Relationship Id="rId12" Type="http://schemas.openxmlformats.org/officeDocument/2006/relationships/slide" Target="/ppt/slides/slide141.xml"/><Relationship Id="rId1" Type="http://schemas.openxmlformats.org/officeDocument/2006/relationships/slideLayout" Target="../slideLayouts/slideLayout22.xml"/><Relationship Id="rId2" Type="http://schemas.openxmlformats.org/officeDocument/2006/relationships/notesSlide" Target="../notesSlides/notesSlide143.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59.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43.xml"/><Relationship Id="rId7" Type="http://schemas.openxmlformats.org/officeDocument/2006/relationships/slide" Target="/ppt/slides/slide159.xml"/><Relationship Id="rId8" Type="http://schemas.openxmlformats.org/officeDocument/2006/relationships/slide" Target="/ppt/slides/slide159.xml"/></Relationships>
</file>

<file path=ppt/slides/_rels/slide144.xml.rels><?xml version="1.0" encoding="UTF-8" standalone="yes"?><Relationships xmlns="http://schemas.openxmlformats.org/package/2006/relationships"><Relationship Id="rId11" Type="http://schemas.openxmlformats.org/officeDocument/2006/relationships/slide" Target="/ppt/slides/slide153.xml"/><Relationship Id="rId10" Type="http://schemas.openxmlformats.org/officeDocument/2006/relationships/slide" Target="/ppt/slides/slide158.xml"/><Relationship Id="rId13" Type="http://schemas.openxmlformats.org/officeDocument/2006/relationships/slide" Target="/ppt/slides/slide259.xml"/><Relationship Id="rId12" Type="http://schemas.openxmlformats.org/officeDocument/2006/relationships/slide" Target="/ppt/slides/slide259.xml"/><Relationship Id="rId1" Type="http://schemas.openxmlformats.org/officeDocument/2006/relationships/slideLayout" Target="../slideLayouts/slideLayout22.xml"/><Relationship Id="rId2" Type="http://schemas.openxmlformats.org/officeDocument/2006/relationships/notesSlide" Target="../notesSlides/notesSlide144.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58.xml"/><Relationship Id="rId15" Type="http://schemas.openxmlformats.org/officeDocument/2006/relationships/slide" Target="/ppt/slides/slide259.xml"/><Relationship Id="rId14" Type="http://schemas.openxmlformats.org/officeDocument/2006/relationships/slide" Target="/ppt/slides/slide141.xml"/><Relationship Id="rId5" Type="http://schemas.openxmlformats.org/officeDocument/2006/relationships/image" Target="../media/image62.png"/><Relationship Id="rId6" Type="http://schemas.openxmlformats.org/officeDocument/2006/relationships/slide" Target="/ppt/slides/slide144.xml"/><Relationship Id="rId7" Type="http://schemas.openxmlformats.org/officeDocument/2006/relationships/slide" Target="/ppt/slides/slide158.xml"/><Relationship Id="rId8" Type="http://schemas.openxmlformats.org/officeDocument/2006/relationships/slide" Target="/ppt/slides/slide158.xml"/></Relationships>
</file>

<file path=ppt/slides/_rels/slide145.xml.rels><?xml version="1.0" encoding="UTF-8" standalone="yes"?><Relationships xmlns="http://schemas.openxmlformats.org/package/2006/relationships"><Relationship Id="rId11" Type="http://schemas.openxmlformats.org/officeDocument/2006/relationships/slide" Target="/ppt/slides/slide155.xml"/><Relationship Id="rId10" Type="http://schemas.openxmlformats.org/officeDocument/2006/relationships/slide" Target="/ppt/slides/slide157.xml"/><Relationship Id="rId13" Type="http://schemas.openxmlformats.org/officeDocument/2006/relationships/slide" Target="/ppt/slides/slide259.xml"/><Relationship Id="rId12" Type="http://schemas.openxmlformats.org/officeDocument/2006/relationships/slide" Target="/ppt/slides/slide259.xml"/><Relationship Id="rId1" Type="http://schemas.openxmlformats.org/officeDocument/2006/relationships/slideLayout" Target="../slideLayouts/slideLayout22.xml"/><Relationship Id="rId2" Type="http://schemas.openxmlformats.org/officeDocument/2006/relationships/notesSlide" Target="../notesSlides/notesSlide145.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57.xml"/><Relationship Id="rId15" Type="http://schemas.openxmlformats.org/officeDocument/2006/relationships/slide" Target="/ppt/slides/slide141.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45.xml"/><Relationship Id="rId7" Type="http://schemas.openxmlformats.org/officeDocument/2006/relationships/slide" Target="/ppt/slides/slide157.xml"/><Relationship Id="rId8" Type="http://schemas.openxmlformats.org/officeDocument/2006/relationships/slide" Target="/ppt/slides/slide157.xml"/></Relationships>
</file>

<file path=ppt/slides/_rels/slide146.xml.rels><?xml version="1.0" encoding="UTF-8" standalone="yes"?><Relationships xmlns="http://schemas.openxmlformats.org/package/2006/relationships"><Relationship Id="rId11" Type="http://schemas.openxmlformats.org/officeDocument/2006/relationships/slide" Target="/ppt/slides/slide142.xml"/><Relationship Id="rId10" Type="http://schemas.openxmlformats.org/officeDocument/2006/relationships/slide" Target="/ppt/slides/slide161.xml"/><Relationship Id="rId13" Type="http://schemas.openxmlformats.org/officeDocument/2006/relationships/slide" Target="/ppt/slides/slide148.xml"/><Relationship Id="rId12" Type="http://schemas.openxmlformats.org/officeDocument/2006/relationships/slide" Target="/ppt/slides/slide149.xml"/><Relationship Id="rId1" Type="http://schemas.openxmlformats.org/officeDocument/2006/relationships/slideLayout" Target="../slideLayouts/slideLayout22.xml"/><Relationship Id="rId2" Type="http://schemas.openxmlformats.org/officeDocument/2006/relationships/notesSlide" Target="../notesSlides/notesSlide146.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1.xml"/><Relationship Id="rId14" Type="http://schemas.openxmlformats.org/officeDocument/2006/relationships/slide" Target="/ppt/slides/slide147.xml"/><Relationship Id="rId5" Type="http://schemas.openxmlformats.org/officeDocument/2006/relationships/image" Target="../media/image62.png"/><Relationship Id="rId6" Type="http://schemas.openxmlformats.org/officeDocument/2006/relationships/slide" Target="/ppt/slides/slide146.xml"/><Relationship Id="rId7" Type="http://schemas.openxmlformats.org/officeDocument/2006/relationships/slide" Target="/ppt/slides/slide161.xml"/><Relationship Id="rId8" Type="http://schemas.openxmlformats.org/officeDocument/2006/relationships/slide" Target="/ppt/slides/slide161.xml"/></Relationships>
</file>

<file path=ppt/slides/_rels/slide147.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2.xml"/><Relationship Id="rId13" Type="http://schemas.openxmlformats.org/officeDocument/2006/relationships/slide" Target="/ppt/slides/slide259.xml"/><Relationship Id="rId12" Type="http://schemas.openxmlformats.org/officeDocument/2006/relationships/slide" Target="/ppt/slides/slide155.xml"/><Relationship Id="rId1" Type="http://schemas.openxmlformats.org/officeDocument/2006/relationships/slideLayout" Target="../slideLayouts/slideLayout22.xml"/><Relationship Id="rId2" Type="http://schemas.openxmlformats.org/officeDocument/2006/relationships/notesSlide" Target="../notesSlides/notesSlide147.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2.xml"/><Relationship Id="rId15" Type="http://schemas.openxmlformats.org/officeDocument/2006/relationships/slide" Target="/ppt/slides/slide146.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47.xml"/><Relationship Id="rId7" Type="http://schemas.openxmlformats.org/officeDocument/2006/relationships/slide" Target="/ppt/slides/slide162.xml"/><Relationship Id="rId8" Type="http://schemas.openxmlformats.org/officeDocument/2006/relationships/slide" Target="/ppt/slides/slide162.xml"/></Relationships>
</file>

<file path=ppt/slides/_rels/slide148.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3.xml"/><Relationship Id="rId13" Type="http://schemas.openxmlformats.org/officeDocument/2006/relationships/slide" Target="/ppt/slides/slide259.xml"/><Relationship Id="rId12" Type="http://schemas.openxmlformats.org/officeDocument/2006/relationships/slide" Target="/ppt/slides/slide153.xml"/><Relationship Id="rId1" Type="http://schemas.openxmlformats.org/officeDocument/2006/relationships/slideLayout" Target="../slideLayouts/slideLayout22.xml"/><Relationship Id="rId2" Type="http://schemas.openxmlformats.org/officeDocument/2006/relationships/notesSlide" Target="../notesSlides/notesSlide148.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3.xml"/><Relationship Id="rId15" Type="http://schemas.openxmlformats.org/officeDocument/2006/relationships/slide" Target="/ppt/slides/slide259.xml"/><Relationship Id="rId14" Type="http://schemas.openxmlformats.org/officeDocument/2006/relationships/slide" Target="/ppt/slides/slide146.xml"/><Relationship Id="rId5" Type="http://schemas.openxmlformats.org/officeDocument/2006/relationships/image" Target="../media/image62.png"/><Relationship Id="rId6" Type="http://schemas.openxmlformats.org/officeDocument/2006/relationships/slide" Target="/ppt/slides/slide148.xml"/><Relationship Id="rId7" Type="http://schemas.openxmlformats.org/officeDocument/2006/relationships/slide" Target="/ppt/slides/slide163.xml"/><Relationship Id="rId8" Type="http://schemas.openxmlformats.org/officeDocument/2006/relationships/slide" Target="/ppt/slides/slide163.xml"/></Relationships>
</file>

<file path=ppt/slides/_rels/slide149.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4.xml"/><Relationship Id="rId13" Type="http://schemas.openxmlformats.org/officeDocument/2006/relationships/slide" Target="/ppt/slides/slide146.xml"/><Relationship Id="rId12" Type="http://schemas.openxmlformats.org/officeDocument/2006/relationships/slide" Target="/ppt/slides/slide150.xml"/><Relationship Id="rId1" Type="http://schemas.openxmlformats.org/officeDocument/2006/relationships/slideLayout" Target="../slideLayouts/slideLayout22.xml"/><Relationship Id="rId2" Type="http://schemas.openxmlformats.org/officeDocument/2006/relationships/notesSlide" Target="../notesSlides/notesSlide149.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4.xml"/><Relationship Id="rId15" Type="http://schemas.openxmlformats.org/officeDocument/2006/relationships/slide" Target="/ppt/slides/slide259.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49.xml"/><Relationship Id="rId7" Type="http://schemas.openxmlformats.org/officeDocument/2006/relationships/slide" Target="/ppt/slides/slide164.xml"/><Relationship Id="rId8" Type="http://schemas.openxmlformats.org/officeDocument/2006/relationships/slide" Target="/ppt/slides/slide1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slide" Target="/ppt/slides/slide15.xml"/><Relationship Id="rId5" Type="http://schemas.openxmlformats.org/officeDocument/2006/relationships/slide" Target="/ppt/slides/slide18.xml"/></Relationships>
</file>

<file path=ppt/slides/_rels/slide150.xml.rels><?xml version="1.0" encoding="UTF-8" standalone="yes"?><Relationships xmlns="http://schemas.openxmlformats.org/package/2006/relationships"><Relationship Id="rId11" Type="http://schemas.openxmlformats.org/officeDocument/2006/relationships/slide" Target="/ppt/slides/slide143.xml"/><Relationship Id="rId10" Type="http://schemas.openxmlformats.org/officeDocument/2006/relationships/slide" Target="/ppt/slides/slide165.xml"/><Relationship Id="rId13" Type="http://schemas.openxmlformats.org/officeDocument/2006/relationships/slide" Target="/ppt/slides/slide140.xml"/><Relationship Id="rId12" Type="http://schemas.openxmlformats.org/officeDocument/2006/relationships/slide" Target="/ppt/slides/slide149.xml"/><Relationship Id="rId1" Type="http://schemas.openxmlformats.org/officeDocument/2006/relationships/slideLayout" Target="../slideLayouts/slideLayout22.xml"/><Relationship Id="rId2" Type="http://schemas.openxmlformats.org/officeDocument/2006/relationships/notesSlide" Target="../notesSlides/notesSlide150.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5.xml"/><Relationship Id="rId15" Type="http://schemas.openxmlformats.org/officeDocument/2006/relationships/slide" Target="/ppt/slides/slide152.xml"/><Relationship Id="rId14" Type="http://schemas.openxmlformats.org/officeDocument/2006/relationships/slide" Target="/ppt/slides/slide151.xml"/><Relationship Id="rId5" Type="http://schemas.openxmlformats.org/officeDocument/2006/relationships/image" Target="../media/image62.png"/><Relationship Id="rId6" Type="http://schemas.openxmlformats.org/officeDocument/2006/relationships/slide" Target="/ppt/slides/slide150.xml"/><Relationship Id="rId7" Type="http://schemas.openxmlformats.org/officeDocument/2006/relationships/slide" Target="/ppt/slides/slide165.xml"/><Relationship Id="rId8" Type="http://schemas.openxmlformats.org/officeDocument/2006/relationships/slide" Target="/ppt/slides/slide165.xml"/></Relationships>
</file>

<file path=ppt/slides/_rels/slide151.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7.xml"/><Relationship Id="rId13" Type="http://schemas.openxmlformats.org/officeDocument/2006/relationships/slide" Target="/ppt/slides/slide153.xml"/><Relationship Id="rId12" Type="http://schemas.openxmlformats.org/officeDocument/2006/relationships/slide" Target="/ppt/slides/slide259.xml"/><Relationship Id="rId1" Type="http://schemas.openxmlformats.org/officeDocument/2006/relationships/slideLayout" Target="../slideLayouts/slideLayout22.xml"/><Relationship Id="rId2" Type="http://schemas.openxmlformats.org/officeDocument/2006/relationships/notesSlide" Target="../notesSlides/notesSlide151.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7.xml"/><Relationship Id="rId15" Type="http://schemas.openxmlformats.org/officeDocument/2006/relationships/slide" Target="/ppt/slides/slide259.xml"/><Relationship Id="rId14" Type="http://schemas.openxmlformats.org/officeDocument/2006/relationships/slide" Target="/ppt/slides/slide150.xml"/><Relationship Id="rId5" Type="http://schemas.openxmlformats.org/officeDocument/2006/relationships/image" Target="../media/image62.png"/><Relationship Id="rId6" Type="http://schemas.openxmlformats.org/officeDocument/2006/relationships/slide" Target="/ppt/slides/slide151.xml"/><Relationship Id="rId7" Type="http://schemas.openxmlformats.org/officeDocument/2006/relationships/slide" Target="/ppt/slides/slide167.xml"/><Relationship Id="rId8" Type="http://schemas.openxmlformats.org/officeDocument/2006/relationships/slide" Target="/ppt/slides/slide167.xml"/></Relationships>
</file>

<file path=ppt/slides/_rels/slide152.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6.xml"/><Relationship Id="rId13" Type="http://schemas.openxmlformats.org/officeDocument/2006/relationships/slide" Target="/ppt/slides/slide155.xml"/><Relationship Id="rId12" Type="http://schemas.openxmlformats.org/officeDocument/2006/relationships/slide" Target="/ppt/slides/slide259.xml"/><Relationship Id="rId1" Type="http://schemas.openxmlformats.org/officeDocument/2006/relationships/slideLayout" Target="../slideLayouts/slideLayout22.xml"/><Relationship Id="rId2" Type="http://schemas.openxmlformats.org/officeDocument/2006/relationships/notesSlide" Target="../notesSlides/notesSlide152.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6.xml"/><Relationship Id="rId15" Type="http://schemas.openxmlformats.org/officeDocument/2006/relationships/slide" Target="/ppt/slides/slide150.xml"/><Relationship Id="rId14" Type="http://schemas.openxmlformats.org/officeDocument/2006/relationships/slide" Target="/ppt/slides/slide259.xml"/><Relationship Id="rId5" Type="http://schemas.openxmlformats.org/officeDocument/2006/relationships/image" Target="../media/image62.png"/><Relationship Id="rId6" Type="http://schemas.openxmlformats.org/officeDocument/2006/relationships/slide" Target="/ppt/slides/slide152.xml"/><Relationship Id="rId7" Type="http://schemas.openxmlformats.org/officeDocument/2006/relationships/slide" Target="/ppt/slides/slide166.xml"/><Relationship Id="rId8" Type="http://schemas.openxmlformats.org/officeDocument/2006/relationships/slide" Target="/ppt/slides/slide166.xml"/></Relationships>
</file>

<file path=ppt/slides/_rels/slide153.xml.rels><?xml version="1.0" encoding="UTF-8" standalone="yes"?><Relationships xmlns="http://schemas.openxmlformats.org/package/2006/relationships"><Relationship Id="rId11" Type="http://schemas.openxmlformats.org/officeDocument/2006/relationships/slide" Target="/ppt/slides/slide144.xml"/><Relationship Id="rId10" Type="http://schemas.openxmlformats.org/officeDocument/2006/relationships/slide" Target="/ppt/slides/slide168.xml"/><Relationship Id="rId13" Type="http://schemas.openxmlformats.org/officeDocument/2006/relationships/slide" Target="/ppt/slides/slide151.xml"/><Relationship Id="rId12" Type="http://schemas.openxmlformats.org/officeDocument/2006/relationships/slide" Target="/ppt/slides/slide148.xml"/><Relationship Id="rId1" Type="http://schemas.openxmlformats.org/officeDocument/2006/relationships/slideLayout" Target="../slideLayouts/slideLayout22.xml"/><Relationship Id="rId2" Type="http://schemas.openxmlformats.org/officeDocument/2006/relationships/notesSlide" Target="../notesSlides/notesSlide153.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8.xml"/><Relationship Id="rId15" Type="http://schemas.openxmlformats.org/officeDocument/2006/relationships/slide" Target="/ppt/slides/slide154.xml"/><Relationship Id="rId14" Type="http://schemas.openxmlformats.org/officeDocument/2006/relationships/slide" Target="/ppt/slides/slide140.xml"/><Relationship Id="rId5" Type="http://schemas.openxmlformats.org/officeDocument/2006/relationships/image" Target="../media/image62.png"/><Relationship Id="rId6" Type="http://schemas.openxmlformats.org/officeDocument/2006/relationships/slide" Target="/ppt/slides/slide153.xml"/><Relationship Id="rId7" Type="http://schemas.openxmlformats.org/officeDocument/2006/relationships/slide" Target="/ppt/slides/slide168.xml"/><Relationship Id="rId8" Type="http://schemas.openxmlformats.org/officeDocument/2006/relationships/slide" Target="/ppt/slides/slide168.xml"/></Relationships>
</file>

<file path=ppt/slides/_rels/slide154.xml.rels><?xml version="1.0" encoding="UTF-8" standalone="yes"?><Relationships xmlns="http://schemas.openxmlformats.org/package/2006/relationships"><Relationship Id="rId11" Type="http://schemas.openxmlformats.org/officeDocument/2006/relationships/slide" Target="/ppt/slides/slide259.xml"/><Relationship Id="rId10" Type="http://schemas.openxmlformats.org/officeDocument/2006/relationships/slide" Target="/ppt/slides/slide169.xml"/><Relationship Id="rId13" Type="http://schemas.openxmlformats.org/officeDocument/2006/relationships/slide" Target="/ppt/slides/slide259.xml"/><Relationship Id="rId12" Type="http://schemas.openxmlformats.org/officeDocument/2006/relationships/slide" Target="/ppt/slides/slide259.xml"/><Relationship Id="rId1" Type="http://schemas.openxmlformats.org/officeDocument/2006/relationships/slideLayout" Target="../slideLayouts/slideLayout22.xml"/><Relationship Id="rId2" Type="http://schemas.openxmlformats.org/officeDocument/2006/relationships/notesSlide" Target="../notesSlides/notesSlide154.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9.xml"/><Relationship Id="rId15" Type="http://schemas.openxmlformats.org/officeDocument/2006/relationships/slide" Target="/ppt/slides/slide153.xml"/><Relationship Id="rId14" Type="http://schemas.openxmlformats.org/officeDocument/2006/relationships/slide" Target="/ppt/slides/slide155.xml"/><Relationship Id="rId5" Type="http://schemas.openxmlformats.org/officeDocument/2006/relationships/image" Target="../media/image62.png"/><Relationship Id="rId6" Type="http://schemas.openxmlformats.org/officeDocument/2006/relationships/slide" Target="/ppt/slides/slide154.xml"/><Relationship Id="rId7" Type="http://schemas.openxmlformats.org/officeDocument/2006/relationships/slide" Target="/ppt/slides/slide169.xml"/><Relationship Id="rId8" Type="http://schemas.openxmlformats.org/officeDocument/2006/relationships/slide" Target="/ppt/slides/slide169.xml"/></Relationships>
</file>

<file path=ppt/slides/_rels/slide155.xml.rels><?xml version="1.0" encoding="UTF-8" standalone="yes"?><Relationships xmlns="http://schemas.openxmlformats.org/package/2006/relationships"><Relationship Id="rId11" Type="http://schemas.openxmlformats.org/officeDocument/2006/relationships/slide" Target="/ppt/slides/slide145.xml"/><Relationship Id="rId10" Type="http://schemas.openxmlformats.org/officeDocument/2006/relationships/slide" Target="/ppt/slides/slide170.xml"/><Relationship Id="rId13" Type="http://schemas.openxmlformats.org/officeDocument/2006/relationships/slide" Target="/ppt/slides/slide152.xml"/><Relationship Id="rId12" Type="http://schemas.openxmlformats.org/officeDocument/2006/relationships/slide" Target="/ppt/slides/slide147.xml"/><Relationship Id="rId1" Type="http://schemas.openxmlformats.org/officeDocument/2006/relationships/slideLayout" Target="../slideLayouts/slideLayout22.xml"/><Relationship Id="rId2" Type="http://schemas.openxmlformats.org/officeDocument/2006/relationships/notesSlide" Target="../notesSlides/notesSlide155.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70.xml"/><Relationship Id="rId15" Type="http://schemas.openxmlformats.org/officeDocument/2006/relationships/slide" Target="/ppt/slides/slide140.xml"/><Relationship Id="rId14" Type="http://schemas.openxmlformats.org/officeDocument/2006/relationships/slide" Target="/ppt/slides/slide154.xml"/><Relationship Id="rId5" Type="http://schemas.openxmlformats.org/officeDocument/2006/relationships/image" Target="../media/image62.png"/><Relationship Id="rId6" Type="http://schemas.openxmlformats.org/officeDocument/2006/relationships/slide" Target="/ppt/slides/slide155.xml"/><Relationship Id="rId7" Type="http://schemas.openxmlformats.org/officeDocument/2006/relationships/slide" Target="/ppt/slides/slide170.xml"/><Relationship Id="rId8" Type="http://schemas.openxmlformats.org/officeDocument/2006/relationships/slide" Target="/ppt/slides/slide170.xml"/></Relationships>
</file>

<file path=ppt/slides/_rels/slide156.xml.rels><?xml version="1.0" encoding="UTF-8" standalone="yes"?><Relationships xmlns="http://schemas.openxmlformats.org/package/2006/relationships"><Relationship Id="rId11" Type="http://schemas.openxmlformats.org/officeDocument/2006/relationships/slide" Target="/ppt/slides/slide158.xml"/><Relationship Id="rId10" Type="http://schemas.openxmlformats.org/officeDocument/2006/relationships/slide" Target="/ppt/slides/slide159.xml"/><Relationship Id="rId12" Type="http://schemas.openxmlformats.org/officeDocument/2006/relationships/slide" Target="/ppt/slides/slide157.xml"/><Relationship Id="rId1" Type="http://schemas.openxmlformats.org/officeDocument/2006/relationships/slideLayout" Target="../slideLayouts/slideLayout22.xml"/><Relationship Id="rId2" Type="http://schemas.openxmlformats.org/officeDocument/2006/relationships/notesSlide" Target="../notesSlides/notesSlide156.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0.xml"/><Relationship Id="rId5" Type="http://schemas.openxmlformats.org/officeDocument/2006/relationships/slide" Target="/ppt/slides/slide156.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40.xml"/></Relationships>
</file>

<file path=ppt/slides/_rels/slide157.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260.xml"/><Relationship Id="rId12" Type="http://schemas.openxmlformats.org/officeDocument/2006/relationships/slide" Target="/ppt/slides/slide156.xml"/><Relationship Id="rId1" Type="http://schemas.openxmlformats.org/officeDocument/2006/relationships/slideLayout" Target="../slideLayouts/slideLayout22.xml"/><Relationship Id="rId2" Type="http://schemas.openxmlformats.org/officeDocument/2006/relationships/notesSlide" Target="../notesSlides/notesSlide15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57.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70.xml"/></Relationships>
</file>

<file path=ppt/slides/_rels/slide158.xml.rels><?xml version="1.0" encoding="UTF-8" standalone="yes"?><Relationships xmlns="http://schemas.openxmlformats.org/package/2006/relationships"><Relationship Id="rId11" Type="http://schemas.openxmlformats.org/officeDocument/2006/relationships/slide" Target="/ppt/slides/slide156.xml"/><Relationship Id="rId10" Type="http://schemas.openxmlformats.org/officeDocument/2006/relationships/slide" Target="/ppt/slides/slide260.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58.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58.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68.xml"/></Relationships>
</file>

<file path=ppt/slides/_rels/slide159.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156.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5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59.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slide" Target="/ppt/slides/slide16.xml"/><Relationship Id="rId5" Type="http://schemas.openxmlformats.org/officeDocument/2006/relationships/slide" Target="/ppt/slides/slide19.xml"/></Relationships>
</file>

<file path=ppt/slides/_rels/slide160.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260.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60.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56.xml"/><Relationship Id="rId5" Type="http://schemas.openxmlformats.org/officeDocument/2006/relationships/slide" Target="/ppt/slides/slide160.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61.xml"/></Relationships>
</file>

<file path=ppt/slides/_rels/slide161.xml.rels><?xml version="1.0" encoding="UTF-8" standalone="yes"?><Relationships xmlns="http://schemas.openxmlformats.org/package/2006/relationships"><Relationship Id="rId11" Type="http://schemas.openxmlformats.org/officeDocument/2006/relationships/slide" Target="/ppt/slides/slide163.xml"/><Relationship Id="rId10" Type="http://schemas.openxmlformats.org/officeDocument/2006/relationships/slide" Target="/ppt/slides/slide164.xml"/><Relationship Id="rId12" Type="http://schemas.openxmlformats.org/officeDocument/2006/relationships/slide" Target="/ppt/slides/slide162.xml"/><Relationship Id="rId1" Type="http://schemas.openxmlformats.org/officeDocument/2006/relationships/slideLayout" Target="../slideLayouts/slideLayout22.xml"/><Relationship Id="rId2" Type="http://schemas.openxmlformats.org/officeDocument/2006/relationships/notesSlide" Target="../notesSlides/notesSlide16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71.xml"/><Relationship Id="rId5" Type="http://schemas.openxmlformats.org/officeDocument/2006/relationships/slide" Target="/ppt/slides/slide161.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60.xml"/></Relationships>
</file>

<file path=ppt/slides/_rels/slide162.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260.xml"/><Relationship Id="rId12" Type="http://schemas.openxmlformats.org/officeDocument/2006/relationships/slide" Target="/ppt/slides/slide161.xml"/><Relationship Id="rId1" Type="http://schemas.openxmlformats.org/officeDocument/2006/relationships/slideLayout" Target="../slideLayouts/slideLayout22.xml"/><Relationship Id="rId2" Type="http://schemas.openxmlformats.org/officeDocument/2006/relationships/notesSlide" Target="../notesSlides/notesSlide162.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70.xml"/><Relationship Id="rId5" Type="http://schemas.openxmlformats.org/officeDocument/2006/relationships/slide" Target="/ppt/slides/slide162.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63.xml.rels><?xml version="1.0" encoding="UTF-8" standalone="yes"?><Relationships xmlns="http://schemas.openxmlformats.org/package/2006/relationships"><Relationship Id="rId11" Type="http://schemas.openxmlformats.org/officeDocument/2006/relationships/slide" Target="/ppt/slides/slide161.xml"/><Relationship Id="rId10" Type="http://schemas.openxmlformats.org/officeDocument/2006/relationships/slide" Target="/ppt/slides/slide260.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6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8.xml"/><Relationship Id="rId5" Type="http://schemas.openxmlformats.org/officeDocument/2006/relationships/slide" Target="/ppt/slides/slide163.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64.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161.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64.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5.xml"/><Relationship Id="rId5" Type="http://schemas.openxmlformats.org/officeDocument/2006/relationships/slide" Target="/ppt/slides/slide164.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65.xml.rels><?xml version="1.0" encoding="UTF-8" standalone="yes"?><Relationships xmlns="http://schemas.openxmlformats.org/package/2006/relationships"><Relationship Id="rId11" Type="http://schemas.openxmlformats.org/officeDocument/2006/relationships/slide" Target="/ppt/slides/slide167.xml"/><Relationship Id="rId10" Type="http://schemas.openxmlformats.org/officeDocument/2006/relationships/slide" Target="/ppt/slides/slide171.xml"/><Relationship Id="rId12" Type="http://schemas.openxmlformats.org/officeDocument/2006/relationships/slide" Target="/ppt/slides/slide166.xml"/><Relationship Id="rId1" Type="http://schemas.openxmlformats.org/officeDocument/2006/relationships/slideLayout" Target="../slideLayouts/slideLayout22.xml"/><Relationship Id="rId2" Type="http://schemas.openxmlformats.org/officeDocument/2006/relationships/notesSlide" Target="../notesSlides/notesSlide16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4.xml"/><Relationship Id="rId5" Type="http://schemas.openxmlformats.org/officeDocument/2006/relationships/slide" Target="/ppt/slides/slide165.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59.xml"/></Relationships>
</file>

<file path=ppt/slides/_rels/slide166.xml.rels><?xml version="1.0" encoding="UTF-8" standalone="yes"?><Relationships xmlns="http://schemas.openxmlformats.org/package/2006/relationships"><Relationship Id="rId11" Type="http://schemas.openxmlformats.org/officeDocument/2006/relationships/slide" Target="/ppt/slides/slide260.xml"/><Relationship Id="rId10" Type="http://schemas.openxmlformats.org/officeDocument/2006/relationships/slide" Target="/ppt/slides/slide170.xml"/><Relationship Id="rId12" Type="http://schemas.openxmlformats.org/officeDocument/2006/relationships/slide" Target="/ppt/slides/slide165.xml"/><Relationship Id="rId1" Type="http://schemas.openxmlformats.org/officeDocument/2006/relationships/slideLayout" Target="../slideLayouts/slideLayout22.xml"/><Relationship Id="rId2" Type="http://schemas.openxmlformats.org/officeDocument/2006/relationships/notesSlide" Target="../notesSlides/notesSlide166.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66.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67.xml.rels><?xml version="1.0" encoding="UTF-8" standalone="yes"?><Relationships xmlns="http://schemas.openxmlformats.org/package/2006/relationships"><Relationship Id="rId11" Type="http://schemas.openxmlformats.org/officeDocument/2006/relationships/slide" Target="/ppt/slides/slide165.xml"/><Relationship Id="rId10" Type="http://schemas.openxmlformats.org/officeDocument/2006/relationships/slide" Target="/ppt/slides/slide168.xml"/><Relationship Id="rId12" Type="http://schemas.openxmlformats.org/officeDocument/2006/relationships/slide" Target="/ppt/slides/slide260.xml"/><Relationship Id="rId1" Type="http://schemas.openxmlformats.org/officeDocument/2006/relationships/slideLayout" Target="../slideLayouts/slideLayout22.xml"/><Relationship Id="rId2" Type="http://schemas.openxmlformats.org/officeDocument/2006/relationships/notesSlide" Target="../notesSlides/notesSlide16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67.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68.xml.rels><?xml version="1.0" encoding="UTF-8" standalone="yes"?><Relationships xmlns="http://schemas.openxmlformats.org/package/2006/relationships"><Relationship Id="rId11" Type="http://schemas.openxmlformats.org/officeDocument/2006/relationships/slide" Target="/ppt/slides/slide171.xml"/><Relationship Id="rId10" Type="http://schemas.openxmlformats.org/officeDocument/2006/relationships/slide" Target="/ppt/slides/slide167.xml"/><Relationship Id="rId12" Type="http://schemas.openxmlformats.org/officeDocument/2006/relationships/slide" Target="/ppt/slides/slide169.xml"/><Relationship Id="rId1" Type="http://schemas.openxmlformats.org/officeDocument/2006/relationships/slideLayout" Target="../slideLayouts/slideLayout22.xml"/><Relationship Id="rId2" Type="http://schemas.openxmlformats.org/officeDocument/2006/relationships/notesSlide" Target="../notesSlides/notesSlide168.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3.xml"/><Relationship Id="rId5" Type="http://schemas.openxmlformats.org/officeDocument/2006/relationships/slide" Target="/ppt/slides/slide168.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58.xml"/></Relationships>
</file>

<file path=ppt/slides/_rels/slide169.xml.rels><?xml version="1.0" encoding="UTF-8" standalone="yes"?><Relationships xmlns="http://schemas.openxmlformats.org/package/2006/relationships"><Relationship Id="rId11" Type="http://schemas.openxmlformats.org/officeDocument/2006/relationships/slide" Target="/ppt/slides/slide170.xml"/><Relationship Id="rId10" Type="http://schemas.openxmlformats.org/officeDocument/2006/relationships/slide" Target="/ppt/slides/slide260.xml"/><Relationship Id="rId12" Type="http://schemas.openxmlformats.org/officeDocument/2006/relationships/slide" Target="/ppt/slides/slide168.xml"/><Relationship Id="rId1" Type="http://schemas.openxmlformats.org/officeDocument/2006/relationships/slideLayout" Target="../slideLayouts/slideLayout22.xml"/><Relationship Id="rId2" Type="http://schemas.openxmlformats.org/officeDocument/2006/relationships/notesSlide" Target="../notesSlides/notesSlide16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60.xml"/><Relationship Id="rId5" Type="http://schemas.openxmlformats.org/officeDocument/2006/relationships/slide" Target="/ppt/slides/slide169.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2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slide" Target="/ppt/slides/slide17.xml"/><Relationship Id="rId5" Type="http://schemas.openxmlformats.org/officeDocument/2006/relationships/slide" Target="/ppt/slides/slide22.xml"/><Relationship Id="rId6" Type="http://schemas.openxmlformats.org/officeDocument/2006/relationships/slide" Target="/ppt/slides/slide14.xml"/></Relationships>
</file>

<file path=ppt/slides/_rels/slide170.xml.rels><?xml version="1.0" encoding="UTF-8" standalone="yes"?><Relationships xmlns="http://schemas.openxmlformats.org/package/2006/relationships"><Relationship Id="rId11" Type="http://schemas.openxmlformats.org/officeDocument/2006/relationships/slide" Target="/ppt/slides/slide169.xml"/><Relationship Id="rId10" Type="http://schemas.openxmlformats.org/officeDocument/2006/relationships/slide" Target="/ppt/slides/slide166.xml"/><Relationship Id="rId12" Type="http://schemas.openxmlformats.org/officeDocument/2006/relationships/slide" Target="/ppt/slides/slide171.xml"/><Relationship Id="rId1" Type="http://schemas.openxmlformats.org/officeDocument/2006/relationships/slideLayout" Target="../slideLayouts/slideLayout22.xml"/><Relationship Id="rId2" Type="http://schemas.openxmlformats.org/officeDocument/2006/relationships/notesSlide" Target="../notesSlides/notesSlide170.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62.xml"/><Relationship Id="rId5" Type="http://schemas.openxmlformats.org/officeDocument/2006/relationships/slide" Target="/ppt/slides/slide170.xml"/><Relationship Id="rId6" Type="http://schemas.openxmlformats.org/officeDocument/2006/relationships/slide" Target="/ppt/slides/slide173.xml"/><Relationship Id="rId7" Type="http://schemas.openxmlformats.org/officeDocument/2006/relationships/image" Target="../media/image61.png"/><Relationship Id="rId8" Type="http://schemas.openxmlformats.org/officeDocument/2006/relationships/slide" Target="/ppt/slides/slide157.xml"/></Relationships>
</file>

<file path=ppt/slides/_rels/slide171.xml.rels><?xml version="1.0" encoding="UTF-8" standalone="yes"?><Relationships xmlns="http://schemas.openxmlformats.org/package/2006/relationships"><Relationship Id="rId11" Type="http://schemas.openxmlformats.org/officeDocument/2006/relationships/slide" Target="/ppt/slides/slide170.xml"/><Relationship Id="rId10" Type="http://schemas.openxmlformats.org/officeDocument/2006/relationships/slide" Target="/ppt/slides/slide168.xml"/><Relationship Id="rId1" Type="http://schemas.openxmlformats.org/officeDocument/2006/relationships/slideLayout" Target="../slideLayouts/slideLayout22.xml"/><Relationship Id="rId2" Type="http://schemas.openxmlformats.org/officeDocument/2006/relationships/notesSlide" Target="../notesSlides/notesSlide171.xml"/><Relationship Id="rId3" Type="http://schemas.openxmlformats.org/officeDocument/2006/relationships/image" Target="../media/image22.png"/><Relationship Id="rId4" Type="http://schemas.openxmlformats.org/officeDocument/2006/relationships/image" Target="../media/image61.png"/><Relationship Id="rId9" Type="http://schemas.openxmlformats.org/officeDocument/2006/relationships/slide" Target="/ppt/slides/slide165.xml"/><Relationship Id="rId5" Type="http://schemas.openxmlformats.org/officeDocument/2006/relationships/image" Target="../media/image62.png"/><Relationship Id="rId6" Type="http://schemas.openxmlformats.org/officeDocument/2006/relationships/slide" Target="/ppt/slides/slide171.xml"/><Relationship Id="rId7" Type="http://schemas.openxmlformats.org/officeDocument/2006/relationships/slide" Target="/ppt/slides/slide156.xml"/><Relationship Id="rId8" Type="http://schemas.openxmlformats.org/officeDocument/2006/relationships/slide" Target="/ppt/slides/slide16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2.xml"/><Relationship Id="rId3" Type="http://schemas.openxmlformats.org/officeDocument/2006/relationships/image" Target="../media/image22.png"/><Relationship Id="rId4" Type="http://schemas.openxmlformats.org/officeDocument/2006/relationships/slide" Target="/ppt/slides/slide172.xml"/><Relationship Id="rId9" Type="http://schemas.openxmlformats.org/officeDocument/2006/relationships/slide" Target="/ppt/slides/slide192.xml"/><Relationship Id="rId5" Type="http://schemas.openxmlformats.org/officeDocument/2006/relationships/slide" Target="/ppt/slides/slide191.xml"/><Relationship Id="rId6" Type="http://schemas.openxmlformats.org/officeDocument/2006/relationships/slide" Target="/ppt/slides/slide191.xml"/><Relationship Id="rId7" Type="http://schemas.openxmlformats.org/officeDocument/2006/relationships/image" Target="../media/image66.png"/><Relationship Id="rId8" Type="http://schemas.openxmlformats.org/officeDocument/2006/relationships/slide" Target="/ppt/slides/slide192.xml"/></Relationships>
</file>

<file path=ppt/slides/_rels/slide173.xml.rels><?xml version="1.0" encoding="UTF-8" standalone="yes"?><Relationships xmlns="http://schemas.openxmlformats.org/package/2006/relationships"><Relationship Id="rId11" Type="http://schemas.openxmlformats.org/officeDocument/2006/relationships/slide" Target="/ppt/slides/slide177.xml"/><Relationship Id="rId10" Type="http://schemas.openxmlformats.org/officeDocument/2006/relationships/slide" Target="/ppt/slides/slide179.xml"/><Relationship Id="rId13" Type="http://schemas.openxmlformats.org/officeDocument/2006/relationships/slide" Target="/ppt/slides/slide175.xml"/><Relationship Id="rId12" Type="http://schemas.openxmlformats.org/officeDocument/2006/relationships/slide" Target="/ppt/slides/slide182.xml"/><Relationship Id="rId1" Type="http://schemas.openxmlformats.org/officeDocument/2006/relationships/slideLayout" Target="../slideLayouts/slideLayout22.xml"/><Relationship Id="rId2" Type="http://schemas.openxmlformats.org/officeDocument/2006/relationships/notesSlide" Target="../notesSlides/notesSlide173.xml"/><Relationship Id="rId3" Type="http://schemas.openxmlformats.org/officeDocument/2006/relationships/image" Target="../media/image22.png"/><Relationship Id="rId4" Type="http://schemas.openxmlformats.org/officeDocument/2006/relationships/image" Target="../media/image64.png"/><Relationship Id="rId9" Type="http://schemas.openxmlformats.org/officeDocument/2006/relationships/slide" Target="/ppt/slides/slide174.xml"/><Relationship Id="rId5" Type="http://schemas.openxmlformats.org/officeDocument/2006/relationships/image" Target="../media/image67.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slide" Target="/ppt/slides/slide173.xml"/></Relationships>
</file>

<file path=ppt/slides/_rels/slide174.xml.rels><?xml version="1.0" encoding="UTF-8" standalone="yes"?><Relationships xmlns="http://schemas.openxmlformats.org/package/2006/relationships"><Relationship Id="rId11" Type="http://schemas.openxmlformats.org/officeDocument/2006/relationships/slide" Target="/ppt/slides/slide177.xml"/><Relationship Id="rId10" Type="http://schemas.openxmlformats.org/officeDocument/2006/relationships/slide" Target="/ppt/slides/slide182.xml"/><Relationship Id="rId13" Type="http://schemas.openxmlformats.org/officeDocument/2006/relationships/slide" Target="/ppt/slides/slide173.xml"/><Relationship Id="rId12" Type="http://schemas.openxmlformats.org/officeDocument/2006/relationships/slide" Target="/ppt/slides/slide179.xml"/><Relationship Id="rId1" Type="http://schemas.openxmlformats.org/officeDocument/2006/relationships/slideLayout" Target="../slideLayouts/slideLayout22.xml"/><Relationship Id="rId2" Type="http://schemas.openxmlformats.org/officeDocument/2006/relationships/notesSlide" Target="../notesSlides/notesSlide174.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5.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4.xml"/></Relationships>
</file>

<file path=ppt/slides/_rels/slide175.xml.rels><?xml version="1.0" encoding="UTF-8" standalone="yes"?><Relationships xmlns="http://schemas.openxmlformats.org/package/2006/relationships"><Relationship Id="rId11" Type="http://schemas.openxmlformats.org/officeDocument/2006/relationships/slide" Target="/ppt/slides/slide176.xml"/><Relationship Id="rId10" Type="http://schemas.openxmlformats.org/officeDocument/2006/relationships/slide" Target="/ppt/slides/slide185.xml"/><Relationship Id="rId13" Type="http://schemas.openxmlformats.org/officeDocument/2006/relationships/slide" Target="/ppt/slides/slide174.xml"/><Relationship Id="rId12" Type="http://schemas.openxmlformats.org/officeDocument/2006/relationships/slide" Target="/ppt/slides/slide189.xml"/><Relationship Id="rId1" Type="http://schemas.openxmlformats.org/officeDocument/2006/relationships/slideLayout" Target="../slideLayouts/slideLayout22.xml"/><Relationship Id="rId2" Type="http://schemas.openxmlformats.org/officeDocument/2006/relationships/notesSlide" Target="../notesSlides/notesSlide175.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3.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5.xml"/></Relationships>
</file>

<file path=ppt/slides/_rels/slide176.xml.rels><?xml version="1.0" encoding="UTF-8" standalone="yes"?><Relationships xmlns="http://schemas.openxmlformats.org/package/2006/relationships"><Relationship Id="rId11" Type="http://schemas.openxmlformats.org/officeDocument/2006/relationships/slide" Target="/ppt/slides/slide175.xml"/><Relationship Id="rId10" Type="http://schemas.openxmlformats.org/officeDocument/2006/relationships/slide" Target="/ppt/slides/slide187.xml"/><Relationship Id="rId13" Type="http://schemas.openxmlformats.org/officeDocument/2006/relationships/slide" Target="/ppt/slides/slide174.xml"/><Relationship Id="rId12" Type="http://schemas.openxmlformats.org/officeDocument/2006/relationships/slide" Target="/ppt/slides/slide190.xml"/><Relationship Id="rId1" Type="http://schemas.openxmlformats.org/officeDocument/2006/relationships/slideLayout" Target="../slideLayouts/slideLayout22.xml"/><Relationship Id="rId2" Type="http://schemas.openxmlformats.org/officeDocument/2006/relationships/notesSlide" Target="../notesSlides/notesSlide176.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7.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6.xml"/></Relationships>
</file>

<file path=ppt/slides/_rels/slide177.xml.rels><?xml version="1.0" encoding="UTF-8" standalone="yes"?><Relationships xmlns="http://schemas.openxmlformats.org/package/2006/relationships"><Relationship Id="rId11" Type="http://schemas.openxmlformats.org/officeDocument/2006/relationships/slide" Target="/ppt/slides/slide183.xml"/><Relationship Id="rId10" Type="http://schemas.openxmlformats.org/officeDocument/2006/relationships/slide" Target="/ppt/slides/slide176.xml"/><Relationship Id="rId13" Type="http://schemas.openxmlformats.org/officeDocument/2006/relationships/slide" Target="/ppt/slides/slide178.xml"/><Relationship Id="rId12" Type="http://schemas.openxmlformats.org/officeDocument/2006/relationships/slide" Target="/ppt/slides/slide173.xml"/><Relationship Id="rId1" Type="http://schemas.openxmlformats.org/officeDocument/2006/relationships/slideLayout" Target="../slideLayouts/slideLayout22.xml"/><Relationship Id="rId2" Type="http://schemas.openxmlformats.org/officeDocument/2006/relationships/notesSlide" Target="../notesSlides/notesSlide177.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7.xml"/><Relationship Id="rId15" Type="http://schemas.openxmlformats.org/officeDocument/2006/relationships/slide" Target="/ppt/slides/slide172.xml"/><Relationship Id="rId14" Type="http://schemas.openxmlformats.org/officeDocument/2006/relationships/slide" Target="/ppt/slides/slide174.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7.xml"/></Relationships>
</file>

<file path=ppt/slides/_rels/slide178.xml.rels><?xml version="1.0" encoding="UTF-8" standalone="yes"?><Relationships xmlns="http://schemas.openxmlformats.org/package/2006/relationships"><Relationship Id="rId11" Type="http://schemas.openxmlformats.org/officeDocument/2006/relationships/slide" Target="/ppt/slides/slide179.xml"/><Relationship Id="rId10" Type="http://schemas.openxmlformats.org/officeDocument/2006/relationships/slide" Target="/ppt/slides/slide184.xml"/><Relationship Id="rId13" Type="http://schemas.openxmlformats.org/officeDocument/2006/relationships/slide" Target="/ppt/slides/slide174.xml"/><Relationship Id="rId12" Type="http://schemas.openxmlformats.org/officeDocument/2006/relationships/slide" Target="/ppt/slides/slide177.xml"/><Relationship Id="rId1" Type="http://schemas.openxmlformats.org/officeDocument/2006/relationships/slideLayout" Target="../slideLayouts/slideLayout22.xml"/><Relationship Id="rId2" Type="http://schemas.openxmlformats.org/officeDocument/2006/relationships/notesSlide" Target="../notesSlides/notesSlide178.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90.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8.xml"/></Relationships>
</file>

<file path=ppt/slides/_rels/slide179.xml.rels><?xml version="1.0" encoding="UTF-8" standalone="yes"?><Relationships xmlns="http://schemas.openxmlformats.org/package/2006/relationships"><Relationship Id="rId11" Type="http://schemas.openxmlformats.org/officeDocument/2006/relationships/slide" Target="/ppt/slides/slide178.xml"/><Relationship Id="rId10" Type="http://schemas.openxmlformats.org/officeDocument/2006/relationships/slide" Target="/ppt/slides/slide181.xml"/><Relationship Id="rId13" Type="http://schemas.openxmlformats.org/officeDocument/2006/relationships/slide" Target="/ppt/slides/slide174.xml"/><Relationship Id="rId12" Type="http://schemas.openxmlformats.org/officeDocument/2006/relationships/slide" Target="/ppt/slides/slide173.xml"/><Relationship Id="rId1" Type="http://schemas.openxmlformats.org/officeDocument/2006/relationships/slideLayout" Target="../slideLayouts/slideLayout22.xml"/><Relationship Id="rId2" Type="http://schemas.openxmlformats.org/officeDocument/2006/relationships/notesSlide" Target="../notesSlides/notesSlide179.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0.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slide" Target="/ppt/slides/slide18.xml"/><Relationship Id="rId5" Type="http://schemas.openxmlformats.org/officeDocument/2006/relationships/slide" Target="/ppt/slides/slide23.xml"/><Relationship Id="rId6" Type="http://schemas.openxmlformats.org/officeDocument/2006/relationships/slide" Target="/ppt/slides/slide15.xml"/></Relationships>
</file>

<file path=ppt/slides/_rels/slide180.xml.rels><?xml version="1.0" encoding="UTF-8" standalone="yes"?><Relationships xmlns="http://schemas.openxmlformats.org/package/2006/relationships"><Relationship Id="rId11" Type="http://schemas.openxmlformats.org/officeDocument/2006/relationships/slide" Target="/ppt/slides/slide190.xml"/><Relationship Id="rId10" Type="http://schemas.openxmlformats.org/officeDocument/2006/relationships/slide" Target="/ppt/slides/slide186.xml"/><Relationship Id="rId13" Type="http://schemas.openxmlformats.org/officeDocument/2006/relationships/slide" Target="/ppt/slides/slide174.xml"/><Relationship Id="rId12" Type="http://schemas.openxmlformats.org/officeDocument/2006/relationships/slide" Target="/ppt/slides/slide175.xml"/><Relationship Id="rId1" Type="http://schemas.openxmlformats.org/officeDocument/2006/relationships/slideLayout" Target="../slideLayouts/slideLayout22.xml"/><Relationship Id="rId2" Type="http://schemas.openxmlformats.org/officeDocument/2006/relationships/notesSlide" Target="../notesSlides/notesSlide180.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9.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0.xml"/></Relationships>
</file>

<file path=ppt/slides/_rels/slide181.xml.rels><?xml version="1.0" encoding="UTF-8" standalone="yes"?><Relationships xmlns="http://schemas.openxmlformats.org/package/2006/relationships"><Relationship Id="rId11" Type="http://schemas.openxmlformats.org/officeDocument/2006/relationships/slide" Target="/ppt/slides/slide184.xml"/><Relationship Id="rId10" Type="http://schemas.openxmlformats.org/officeDocument/2006/relationships/slide" Target="/ppt/slides/slide179.xml"/><Relationship Id="rId13" Type="http://schemas.openxmlformats.org/officeDocument/2006/relationships/slide" Target="/ppt/slides/slide174.xml"/><Relationship Id="rId12" Type="http://schemas.openxmlformats.org/officeDocument/2006/relationships/slide" Target="/ppt/slides/slide182.xml"/><Relationship Id="rId1" Type="http://schemas.openxmlformats.org/officeDocument/2006/relationships/slideLayout" Target="../slideLayouts/slideLayout22.xml"/><Relationship Id="rId2" Type="http://schemas.openxmlformats.org/officeDocument/2006/relationships/notesSlide" Target="../notesSlides/notesSlide181.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6.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1.xml"/></Relationships>
</file>

<file path=ppt/slides/_rels/slide182.xml.rels><?xml version="1.0" encoding="UTF-8" standalone="yes"?><Relationships xmlns="http://schemas.openxmlformats.org/package/2006/relationships"><Relationship Id="rId11" Type="http://schemas.openxmlformats.org/officeDocument/2006/relationships/slide" Target="/ppt/slides/slide183.xml"/><Relationship Id="rId10" Type="http://schemas.openxmlformats.org/officeDocument/2006/relationships/slide" Target="/ppt/slides/slide173.xml"/><Relationship Id="rId13" Type="http://schemas.openxmlformats.org/officeDocument/2006/relationships/slide" Target="/ppt/slides/slide174.xml"/><Relationship Id="rId12" Type="http://schemas.openxmlformats.org/officeDocument/2006/relationships/slide" Target="/ppt/slides/slide181.xml"/><Relationship Id="rId1" Type="http://schemas.openxmlformats.org/officeDocument/2006/relationships/slideLayout" Target="../slideLayouts/slideLayout22.xml"/><Relationship Id="rId2" Type="http://schemas.openxmlformats.org/officeDocument/2006/relationships/notesSlide" Target="../notesSlides/notesSlide182.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5.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2.xml"/></Relationships>
</file>

<file path=ppt/slides/_rels/slide183.xml.rels><?xml version="1.0" encoding="UTF-8" standalone="yes"?><Relationships xmlns="http://schemas.openxmlformats.org/package/2006/relationships"><Relationship Id="rId11" Type="http://schemas.openxmlformats.org/officeDocument/2006/relationships/slide" Target="/ppt/slides/slide182.xml"/><Relationship Id="rId10" Type="http://schemas.openxmlformats.org/officeDocument/2006/relationships/slide" Target="/ppt/slides/slide177.xml"/><Relationship Id="rId13" Type="http://schemas.openxmlformats.org/officeDocument/2006/relationships/slide" Target="/ppt/slides/slide174.xml"/><Relationship Id="rId12" Type="http://schemas.openxmlformats.org/officeDocument/2006/relationships/slide" Target="/ppt/slides/slide184.xml"/><Relationship Id="rId1" Type="http://schemas.openxmlformats.org/officeDocument/2006/relationships/slideLayout" Target="../slideLayouts/slideLayout22.xml"/><Relationship Id="rId2" Type="http://schemas.openxmlformats.org/officeDocument/2006/relationships/notesSlide" Target="../notesSlides/notesSlide183.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7.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3.xml"/></Relationships>
</file>

<file path=ppt/slides/_rels/slide184.xml.rels><?xml version="1.0" encoding="UTF-8" standalone="yes"?><Relationships xmlns="http://schemas.openxmlformats.org/package/2006/relationships"><Relationship Id="rId11" Type="http://schemas.openxmlformats.org/officeDocument/2006/relationships/slide" Target="/ppt/slides/slide181.xml"/><Relationship Id="rId10" Type="http://schemas.openxmlformats.org/officeDocument/2006/relationships/slide" Target="/ppt/slides/slide178.xml"/><Relationship Id="rId13" Type="http://schemas.openxmlformats.org/officeDocument/2006/relationships/slide" Target="/ppt/slides/slide174.xml"/><Relationship Id="rId12" Type="http://schemas.openxmlformats.org/officeDocument/2006/relationships/slide" Target="/ppt/slides/slide183.xml"/><Relationship Id="rId1" Type="http://schemas.openxmlformats.org/officeDocument/2006/relationships/slideLayout" Target="../slideLayouts/slideLayout22.xml"/><Relationship Id="rId2" Type="http://schemas.openxmlformats.org/officeDocument/2006/relationships/notesSlide" Target="../notesSlides/notesSlide184.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8.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4.xml"/></Relationships>
</file>

<file path=ppt/slides/_rels/slide185.xml.rels><?xml version="1.0" encoding="UTF-8" standalone="yes"?><Relationships xmlns="http://schemas.openxmlformats.org/package/2006/relationships"><Relationship Id="rId11" Type="http://schemas.openxmlformats.org/officeDocument/2006/relationships/slide" Target="/ppt/slides/slide187.xml"/><Relationship Id="rId10" Type="http://schemas.openxmlformats.org/officeDocument/2006/relationships/slide" Target="/ppt/slides/slide175.xml"/><Relationship Id="rId13" Type="http://schemas.openxmlformats.org/officeDocument/2006/relationships/slide" Target="/ppt/slides/slide174.xml"/><Relationship Id="rId12" Type="http://schemas.openxmlformats.org/officeDocument/2006/relationships/slide" Target="/ppt/slides/slide186.xml"/><Relationship Id="rId1" Type="http://schemas.openxmlformats.org/officeDocument/2006/relationships/slideLayout" Target="../slideLayouts/slideLayout22.xml"/><Relationship Id="rId2" Type="http://schemas.openxmlformats.org/officeDocument/2006/relationships/notesSlide" Target="../notesSlides/notesSlide185.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2.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5.xml"/></Relationships>
</file>

<file path=ppt/slides/_rels/slide186.xml.rels><?xml version="1.0" encoding="UTF-8" standalone="yes"?><Relationships xmlns="http://schemas.openxmlformats.org/package/2006/relationships"><Relationship Id="rId11" Type="http://schemas.openxmlformats.org/officeDocument/2006/relationships/slide" Target="/ppt/slides/slide188.xml"/><Relationship Id="rId10" Type="http://schemas.openxmlformats.org/officeDocument/2006/relationships/slide" Target="/ppt/slides/slide180.xml"/><Relationship Id="rId13" Type="http://schemas.openxmlformats.org/officeDocument/2006/relationships/slide" Target="/ppt/slides/slide174.xml"/><Relationship Id="rId12" Type="http://schemas.openxmlformats.org/officeDocument/2006/relationships/slide" Target="/ppt/slides/slide185.xml"/><Relationship Id="rId1" Type="http://schemas.openxmlformats.org/officeDocument/2006/relationships/slideLayout" Target="../slideLayouts/slideLayout22.xml"/><Relationship Id="rId2" Type="http://schemas.openxmlformats.org/officeDocument/2006/relationships/notesSlide" Target="../notesSlides/notesSlide186.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1.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6.xml"/></Relationships>
</file>

<file path=ppt/slides/_rels/slide187.xml.rels><?xml version="1.0" encoding="UTF-8" standalone="yes"?><Relationships xmlns="http://schemas.openxmlformats.org/package/2006/relationships"><Relationship Id="rId11" Type="http://schemas.openxmlformats.org/officeDocument/2006/relationships/slide" Target="/ppt/slides/slide185.xml"/><Relationship Id="rId10" Type="http://schemas.openxmlformats.org/officeDocument/2006/relationships/slide" Target="/ppt/slides/slide176.xml"/><Relationship Id="rId13" Type="http://schemas.openxmlformats.org/officeDocument/2006/relationships/slide" Target="/ppt/slides/slide174.xml"/><Relationship Id="rId12" Type="http://schemas.openxmlformats.org/officeDocument/2006/relationships/slide" Target="/ppt/slides/slide188.xml"/><Relationship Id="rId1" Type="http://schemas.openxmlformats.org/officeDocument/2006/relationships/slideLayout" Target="../slideLayouts/slideLayout22.xml"/><Relationship Id="rId2" Type="http://schemas.openxmlformats.org/officeDocument/2006/relationships/notesSlide" Target="../notesSlides/notesSlide187.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3.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7.xml"/></Relationships>
</file>

<file path=ppt/slides/_rels/slide188.xml.rels><?xml version="1.0" encoding="UTF-8" standalone="yes"?><Relationships xmlns="http://schemas.openxmlformats.org/package/2006/relationships"><Relationship Id="rId11" Type="http://schemas.openxmlformats.org/officeDocument/2006/relationships/slide" Target="/ppt/slides/slide186.xml"/><Relationship Id="rId10" Type="http://schemas.openxmlformats.org/officeDocument/2006/relationships/slide" Target="/ppt/slides/slide190.xml"/><Relationship Id="rId13" Type="http://schemas.openxmlformats.org/officeDocument/2006/relationships/slide" Target="/ppt/slides/slide174.xml"/><Relationship Id="rId12" Type="http://schemas.openxmlformats.org/officeDocument/2006/relationships/slide" Target="/ppt/slides/slide187.xml"/><Relationship Id="rId1" Type="http://schemas.openxmlformats.org/officeDocument/2006/relationships/slideLayout" Target="../slideLayouts/slideLayout22.xml"/><Relationship Id="rId2" Type="http://schemas.openxmlformats.org/officeDocument/2006/relationships/notesSlide" Target="../notesSlides/notesSlide188.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84.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8.xml"/></Relationships>
</file>

<file path=ppt/slides/_rels/slide189.xml.rels><?xml version="1.0" encoding="UTF-8" standalone="yes"?><Relationships xmlns="http://schemas.openxmlformats.org/package/2006/relationships"><Relationship Id="rId11" Type="http://schemas.openxmlformats.org/officeDocument/2006/relationships/slide" Target="/ppt/slides/slide190.xml"/><Relationship Id="rId10" Type="http://schemas.openxmlformats.org/officeDocument/2006/relationships/slide" Target="/ppt/slides/slide186.xml"/><Relationship Id="rId13" Type="http://schemas.openxmlformats.org/officeDocument/2006/relationships/slide" Target="/ppt/slides/slide174.xml"/><Relationship Id="rId12" Type="http://schemas.openxmlformats.org/officeDocument/2006/relationships/slide" Target="/ppt/slides/slide175.xml"/><Relationship Id="rId1" Type="http://schemas.openxmlformats.org/officeDocument/2006/relationships/slideLayout" Target="../slideLayouts/slideLayout22.xml"/><Relationship Id="rId2" Type="http://schemas.openxmlformats.org/officeDocument/2006/relationships/notesSlide" Target="../notesSlides/notesSlide189.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9.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slide" Target="/ppt/slides/slide19.xml"/><Relationship Id="rId5" Type="http://schemas.openxmlformats.org/officeDocument/2006/relationships/slide" Target="/ppt/slides/slide24.xml"/><Relationship Id="rId6" Type="http://schemas.openxmlformats.org/officeDocument/2006/relationships/slide" Target="/ppt/slides/slide16.xml"/></Relationships>
</file>

<file path=ppt/slides/_rels/slide190.xml.rels><?xml version="1.0" encoding="UTF-8" standalone="yes"?><Relationships xmlns="http://schemas.openxmlformats.org/package/2006/relationships"><Relationship Id="rId11" Type="http://schemas.openxmlformats.org/officeDocument/2006/relationships/slide" Target="/ppt/slides/slide189.xml"/><Relationship Id="rId10" Type="http://schemas.openxmlformats.org/officeDocument/2006/relationships/slide" Target="/ppt/slides/slide188.xml"/><Relationship Id="rId13" Type="http://schemas.openxmlformats.org/officeDocument/2006/relationships/slide" Target="/ppt/slides/slide174.xml"/><Relationship Id="rId12" Type="http://schemas.openxmlformats.org/officeDocument/2006/relationships/slide" Target="/ppt/slides/slide176.xml"/><Relationship Id="rId1" Type="http://schemas.openxmlformats.org/officeDocument/2006/relationships/slideLayout" Target="../slideLayouts/slideLayout22.xml"/><Relationship Id="rId2" Type="http://schemas.openxmlformats.org/officeDocument/2006/relationships/notesSlide" Target="../notesSlides/notesSlide190.xml"/><Relationship Id="rId3" Type="http://schemas.openxmlformats.org/officeDocument/2006/relationships/image" Target="../media/image22.png"/><Relationship Id="rId4" Type="http://schemas.openxmlformats.org/officeDocument/2006/relationships/image" Target="../media/image65.png"/><Relationship Id="rId9" Type="http://schemas.openxmlformats.org/officeDocument/2006/relationships/slide" Target="/ppt/slides/slide178.xml"/><Relationship Id="rId14" Type="http://schemas.openxmlformats.org/officeDocument/2006/relationships/slide" Target="/ppt/slides/slide172.xml"/><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4.png"/><Relationship Id="rId8" Type="http://schemas.openxmlformats.org/officeDocument/2006/relationships/slide" Target="/ppt/slides/slide190.xml"/></Relationships>
</file>

<file path=ppt/slides/_rels/slide191.xml.rels><?xml version="1.0" encoding="UTF-8" standalone="yes"?><Relationships xmlns="http://schemas.openxmlformats.org/package/2006/relationships"><Relationship Id="rId11" Type="http://schemas.openxmlformats.org/officeDocument/2006/relationships/slide" Target="/ppt/slides/slide201.xml"/><Relationship Id="rId10" Type="http://schemas.openxmlformats.org/officeDocument/2006/relationships/slide" Target="/ppt/slides/slide205.xml"/><Relationship Id="rId13" Type="http://schemas.openxmlformats.org/officeDocument/2006/relationships/slide" Target="/ppt/slides/slide205.xml"/><Relationship Id="rId12" Type="http://schemas.openxmlformats.org/officeDocument/2006/relationships/slide" Target="/ppt/slides/slide193.xml"/><Relationship Id="rId1" Type="http://schemas.openxmlformats.org/officeDocument/2006/relationships/slideLayout" Target="../slideLayouts/slideLayout22.xml"/><Relationship Id="rId2" Type="http://schemas.openxmlformats.org/officeDocument/2006/relationships/notesSlide" Target="../notesSlides/notesSlide19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93.xml"/><Relationship Id="rId5" Type="http://schemas.openxmlformats.org/officeDocument/2006/relationships/slide" Target="/ppt/slides/slide191.xml"/><Relationship Id="rId6" Type="http://schemas.openxmlformats.org/officeDocument/2006/relationships/slide" Target="/ppt/slides/slide197.xml"/><Relationship Id="rId7" Type="http://schemas.openxmlformats.org/officeDocument/2006/relationships/slide" Target="/ppt/slides/slide197.xml"/><Relationship Id="rId8" Type="http://schemas.openxmlformats.org/officeDocument/2006/relationships/slide" Target="/ppt/slides/slide201.xml"/></Relationships>
</file>

<file path=ppt/slides/_rels/slide192.xml.rels><?xml version="1.0" encoding="UTF-8" standalone="yes"?><Relationships xmlns="http://schemas.openxmlformats.org/package/2006/relationships"><Relationship Id="rId11" Type="http://schemas.openxmlformats.org/officeDocument/2006/relationships/slide" Target="/ppt/slides/slide201.xml"/><Relationship Id="rId10" Type="http://schemas.openxmlformats.org/officeDocument/2006/relationships/slide" Target="/ppt/slides/slide205.xml"/><Relationship Id="rId13" Type="http://schemas.openxmlformats.org/officeDocument/2006/relationships/slide" Target="/ppt/slides/slide205.xml"/><Relationship Id="rId12" Type="http://schemas.openxmlformats.org/officeDocument/2006/relationships/slide" Target="/ppt/slides/slide193.xml"/><Relationship Id="rId1" Type="http://schemas.openxmlformats.org/officeDocument/2006/relationships/slideLayout" Target="../slideLayouts/slideLayout22.xml"/><Relationship Id="rId2" Type="http://schemas.openxmlformats.org/officeDocument/2006/relationships/notesSlide" Target="../notesSlides/notesSlide192.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93.xml"/><Relationship Id="rId5" Type="http://schemas.openxmlformats.org/officeDocument/2006/relationships/slide" Target="/ppt/slides/slide192.xml"/><Relationship Id="rId6" Type="http://schemas.openxmlformats.org/officeDocument/2006/relationships/slide" Target="/ppt/slides/slide197.xml"/><Relationship Id="rId7" Type="http://schemas.openxmlformats.org/officeDocument/2006/relationships/slide" Target="/ppt/slides/slide197.xml"/><Relationship Id="rId8" Type="http://schemas.openxmlformats.org/officeDocument/2006/relationships/slide" Target="/ppt/slides/slide201.xml"/></Relationships>
</file>

<file path=ppt/slides/_rels/slide193.xml.rels><?xml version="1.0" encoding="UTF-8" standalone="yes"?><Relationships xmlns="http://schemas.openxmlformats.org/package/2006/relationships"><Relationship Id="rId11" Type="http://schemas.openxmlformats.org/officeDocument/2006/relationships/slide" Target="/ppt/slides/slide203.xml"/><Relationship Id="rId10" Type="http://schemas.openxmlformats.org/officeDocument/2006/relationships/slide" Target="/ppt/slides/slide255.xml"/><Relationship Id="rId13" Type="http://schemas.openxmlformats.org/officeDocument/2006/relationships/slide" Target="/ppt/slides/slide251.xml"/><Relationship Id="rId12" Type="http://schemas.openxmlformats.org/officeDocument/2006/relationships/slide" Target="/ppt/slides/slide195.xml"/><Relationship Id="rId1" Type="http://schemas.openxmlformats.org/officeDocument/2006/relationships/slideLayout" Target="../slideLayouts/slideLayout22.xml"/><Relationship Id="rId2" Type="http://schemas.openxmlformats.org/officeDocument/2006/relationships/notesSlide" Target="../notesSlides/notesSlide19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95.xml"/><Relationship Id="rId5" Type="http://schemas.openxmlformats.org/officeDocument/2006/relationships/image" Target="../media/image68.png"/><Relationship Id="rId6" Type="http://schemas.openxmlformats.org/officeDocument/2006/relationships/slide" Target="/ppt/slides/slide197.xml"/><Relationship Id="rId7" Type="http://schemas.openxmlformats.org/officeDocument/2006/relationships/slide" Target="/ppt/slides/slide199.xml"/><Relationship Id="rId8" Type="http://schemas.openxmlformats.org/officeDocument/2006/relationships/slide" Target="/ppt/slides/slide201.xml"/></Relationships>
</file>

<file path=ppt/slides/_rels/slide194.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194.xml"/><Relationship Id="rId3" Type="http://schemas.openxmlformats.org/officeDocument/2006/relationships/image" Target="../media/image62.png"/><Relationship Id="rId4" Type="http://schemas.openxmlformats.org/officeDocument/2006/relationships/image" Target="../media/image68.png"/><Relationship Id="rId9" Type="http://schemas.openxmlformats.org/officeDocument/2006/relationships/slide" Target="/ppt/slides/slide258.xml"/><Relationship Id="rId5" Type="http://schemas.openxmlformats.org/officeDocument/2006/relationships/slide" Target="/ppt/slides/slide194.xml"/><Relationship Id="rId6" Type="http://schemas.openxmlformats.org/officeDocument/2006/relationships/image" Target="../media/image22.png"/><Relationship Id="rId7" Type="http://schemas.openxmlformats.org/officeDocument/2006/relationships/slide" Target="/ppt/slides/slide193.xml"/><Relationship Id="rId8" Type="http://schemas.openxmlformats.org/officeDocument/2006/relationships/slide" Target="/ppt/slides/slide258.xml"/></Relationships>
</file>

<file path=ppt/slides/_rels/slide195.xml.rels><?xml version="1.0" encoding="UTF-8" standalone="yes"?><Relationships xmlns="http://schemas.openxmlformats.org/package/2006/relationships"><Relationship Id="rId11" Type="http://schemas.openxmlformats.org/officeDocument/2006/relationships/slide" Target="/ppt/slides/slide193.xml"/><Relationship Id="rId10" Type="http://schemas.openxmlformats.org/officeDocument/2006/relationships/slide" Target="/ppt/slides/slide201.xml"/><Relationship Id="rId13" Type="http://schemas.openxmlformats.org/officeDocument/2006/relationships/slide" Target="/ppt/slides/slide193.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19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197.xml"/><Relationship Id="rId14" Type="http://schemas.openxmlformats.org/officeDocument/2006/relationships/slide" Target="/ppt/slides/slide249.xml"/><Relationship Id="rId5" Type="http://schemas.openxmlformats.org/officeDocument/2006/relationships/image" Target="../media/image69.png"/><Relationship Id="rId6" Type="http://schemas.openxmlformats.org/officeDocument/2006/relationships/slide" Target="/ppt/slides/slide195.xml"/><Relationship Id="rId7" Type="http://schemas.openxmlformats.org/officeDocument/2006/relationships/slide" Target="/ppt/slides/slide201.xml"/><Relationship Id="rId8" Type="http://schemas.openxmlformats.org/officeDocument/2006/relationships/slide" Target="/ppt/slides/slide197.xml"/></Relationships>
</file>

<file path=ppt/slides/_rels/slide196.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196.xml"/><Relationship Id="rId3" Type="http://schemas.openxmlformats.org/officeDocument/2006/relationships/image" Target="../media/image22.png"/><Relationship Id="rId4" Type="http://schemas.openxmlformats.org/officeDocument/2006/relationships/slide" Target="/ppt/slides/slide195.xml"/><Relationship Id="rId9" Type="http://schemas.openxmlformats.org/officeDocument/2006/relationships/slide" Target="/ppt/slides/slide257.xml"/><Relationship Id="rId5" Type="http://schemas.openxmlformats.org/officeDocument/2006/relationships/image" Target="../media/image62.png"/><Relationship Id="rId6" Type="http://schemas.openxmlformats.org/officeDocument/2006/relationships/image" Target="../media/image69.png"/><Relationship Id="rId7" Type="http://schemas.openxmlformats.org/officeDocument/2006/relationships/slide" Target="/ppt/slides/slide258.xml"/><Relationship Id="rId8" Type="http://schemas.openxmlformats.org/officeDocument/2006/relationships/slide" Target="/ppt/slides/slide258.xml"/></Relationships>
</file>

<file path=ppt/slides/_rels/slide197.xml.rels><?xml version="1.0" encoding="UTF-8" standalone="yes"?><Relationships xmlns="http://schemas.openxmlformats.org/package/2006/relationships"><Relationship Id="rId11" Type="http://schemas.openxmlformats.org/officeDocument/2006/relationships/slide" Target="/ppt/slides/slide209.xml"/><Relationship Id="rId10" Type="http://schemas.openxmlformats.org/officeDocument/2006/relationships/slide" Target="/ppt/slides/slide193.xml"/><Relationship Id="rId13" Type="http://schemas.openxmlformats.org/officeDocument/2006/relationships/slide" Target="/ppt/slides/slide193.xml"/><Relationship Id="rId12" Type="http://schemas.openxmlformats.org/officeDocument/2006/relationships/slide" Target="/ppt/slides/slide229.xml"/><Relationship Id="rId1" Type="http://schemas.openxmlformats.org/officeDocument/2006/relationships/slideLayout" Target="../slideLayouts/slideLayout22.xml"/><Relationship Id="rId2" Type="http://schemas.openxmlformats.org/officeDocument/2006/relationships/notesSlide" Target="../notesSlides/notesSlide19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9.xml"/><Relationship Id="rId14" Type="http://schemas.openxmlformats.org/officeDocument/2006/relationships/slide" Target="/ppt/slides/slide209.xml"/><Relationship Id="rId5" Type="http://schemas.openxmlformats.org/officeDocument/2006/relationships/image" Target="../media/image73.png"/><Relationship Id="rId6" Type="http://schemas.openxmlformats.org/officeDocument/2006/relationships/slide" Target="/ppt/slides/slide197.xml"/><Relationship Id="rId7" Type="http://schemas.openxmlformats.org/officeDocument/2006/relationships/slide" Target="/ppt/slides/slide199.xml"/><Relationship Id="rId8" Type="http://schemas.openxmlformats.org/officeDocument/2006/relationships/slide" Target="/ppt/slides/slide199.xml"/></Relationships>
</file>

<file path=ppt/slides/_rels/slide198.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198.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58.xml"/><Relationship Id="rId5" Type="http://schemas.openxmlformats.org/officeDocument/2006/relationships/slide" Target="/ppt/slides/slide198.xml"/><Relationship Id="rId6" Type="http://schemas.openxmlformats.org/officeDocument/2006/relationships/image" Target="../media/image22.png"/><Relationship Id="rId7" Type="http://schemas.openxmlformats.org/officeDocument/2006/relationships/slide" Target="/ppt/slides/slide197.xml"/><Relationship Id="rId8" Type="http://schemas.openxmlformats.org/officeDocument/2006/relationships/slide" Target="/ppt/slides/slide258.xml"/></Relationships>
</file>

<file path=ppt/slides/_rels/slide199.xml.rels><?xml version="1.0" encoding="UTF-8" standalone="yes"?><Relationships xmlns="http://schemas.openxmlformats.org/package/2006/relationships"><Relationship Id="rId11" Type="http://schemas.openxmlformats.org/officeDocument/2006/relationships/slide" Target="/ppt/slides/slide215.xml"/><Relationship Id="rId10" Type="http://schemas.openxmlformats.org/officeDocument/2006/relationships/slide" Target="/ppt/slides/slide193.xml"/><Relationship Id="rId13" Type="http://schemas.openxmlformats.org/officeDocument/2006/relationships/slide" Target="/ppt/slides/slide193.xml"/><Relationship Id="rId12" Type="http://schemas.openxmlformats.org/officeDocument/2006/relationships/slide" Target="/ppt/slides/slide227.xml"/><Relationship Id="rId1" Type="http://schemas.openxmlformats.org/officeDocument/2006/relationships/slideLayout" Target="../slideLayouts/slideLayout22.xml"/><Relationship Id="rId2" Type="http://schemas.openxmlformats.org/officeDocument/2006/relationships/notesSlide" Target="../notesSlides/notesSlide19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7.xml"/><Relationship Id="rId14" Type="http://schemas.openxmlformats.org/officeDocument/2006/relationships/slide" Target="/ppt/slides/slide215.xml"/><Relationship Id="rId5" Type="http://schemas.openxmlformats.org/officeDocument/2006/relationships/image" Target="../media/image70.png"/><Relationship Id="rId6" Type="http://schemas.openxmlformats.org/officeDocument/2006/relationships/slide" Target="/ppt/slides/slide199.xml"/><Relationship Id="rId7" Type="http://schemas.openxmlformats.org/officeDocument/2006/relationships/slide" Target="/ppt/slides/slide197.xml"/><Relationship Id="rId8" Type="http://schemas.openxmlformats.org/officeDocument/2006/relationships/slide" Target="/ppt/slides/slide197.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slide" Target="/ppt/slides/slide70.xml"/><Relationship Id="rId13" Type="http://schemas.openxmlformats.org/officeDocument/2006/relationships/slide" Target="/ppt/slides/slide262.xml"/><Relationship Id="rId12" Type="http://schemas.openxmlformats.org/officeDocument/2006/relationships/slide" Target="/ppt/slides/slide138.xml"/><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jpg"/><Relationship Id="rId9"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slide" Target="/ppt/slides/slide20.xml"/><Relationship Id="rId5" Type="http://schemas.openxmlformats.org/officeDocument/2006/relationships/slide" Target="/ppt/slides/slide21.xml"/><Relationship Id="rId6" Type="http://schemas.openxmlformats.org/officeDocument/2006/relationships/slide" Target="/ppt/slides/slide14.xml"/></Relationships>
</file>

<file path=ppt/slides/_rels/slide200.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200.xml"/><Relationship Id="rId3"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slide" Target="/ppt/slides/slide258.xml"/><Relationship Id="rId5" Type="http://schemas.openxmlformats.org/officeDocument/2006/relationships/slide" Target="/ppt/slides/slide200.xml"/><Relationship Id="rId6" Type="http://schemas.openxmlformats.org/officeDocument/2006/relationships/image" Target="../media/image22.png"/><Relationship Id="rId7" Type="http://schemas.openxmlformats.org/officeDocument/2006/relationships/slide" Target="/ppt/slides/slide199.xml"/><Relationship Id="rId8" Type="http://schemas.openxmlformats.org/officeDocument/2006/relationships/slide" Target="/ppt/slides/slide258.xml"/></Relationships>
</file>

<file path=ppt/slides/_rels/slide201.xml.rels><?xml version="1.0" encoding="UTF-8" standalone="yes"?><Relationships xmlns="http://schemas.openxmlformats.org/package/2006/relationships"><Relationship Id="rId11" Type="http://schemas.openxmlformats.org/officeDocument/2006/relationships/slide" Target="/ppt/slides/slide217.xml"/><Relationship Id="rId10" Type="http://schemas.openxmlformats.org/officeDocument/2006/relationships/slide" Target="/ppt/slides/slide193.xml"/><Relationship Id="rId13" Type="http://schemas.openxmlformats.org/officeDocument/2006/relationships/slide" Target="/ppt/slides/slide193.xml"/><Relationship Id="rId12" Type="http://schemas.openxmlformats.org/officeDocument/2006/relationships/slide" Target="/ppt/slides/slide203.xml"/><Relationship Id="rId1" Type="http://schemas.openxmlformats.org/officeDocument/2006/relationships/slideLayout" Target="../slideLayouts/slideLayout22.xml"/><Relationship Id="rId2" Type="http://schemas.openxmlformats.org/officeDocument/2006/relationships/notesSlide" Target="../notesSlides/notesSlide20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03.xml"/><Relationship Id="rId14" Type="http://schemas.openxmlformats.org/officeDocument/2006/relationships/slide" Target="/ppt/slides/slide217.xml"/><Relationship Id="rId5" Type="http://schemas.openxmlformats.org/officeDocument/2006/relationships/image" Target="../media/image74.png"/><Relationship Id="rId6" Type="http://schemas.openxmlformats.org/officeDocument/2006/relationships/slide" Target="/ppt/slides/slide201.xml"/><Relationship Id="rId7" Type="http://schemas.openxmlformats.org/officeDocument/2006/relationships/slide" Target="/ppt/slides/slide229.xml"/><Relationship Id="rId8" Type="http://schemas.openxmlformats.org/officeDocument/2006/relationships/slide" Target="/ppt/slides/slide229.xml"/></Relationships>
</file>

<file path=ppt/slides/_rels/slide202.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202.xml"/><Relationship Id="rId3" Type="http://schemas.openxmlformats.org/officeDocument/2006/relationships/image" Target="../media/image62.png"/><Relationship Id="rId4" Type="http://schemas.openxmlformats.org/officeDocument/2006/relationships/image" Target="../media/image74.png"/><Relationship Id="rId9" Type="http://schemas.openxmlformats.org/officeDocument/2006/relationships/slide" Target="/ppt/slides/slide258.xml"/><Relationship Id="rId5" Type="http://schemas.openxmlformats.org/officeDocument/2006/relationships/slide" Target="/ppt/slides/slide202.xml"/><Relationship Id="rId6" Type="http://schemas.openxmlformats.org/officeDocument/2006/relationships/image" Target="../media/image22.png"/><Relationship Id="rId7" Type="http://schemas.openxmlformats.org/officeDocument/2006/relationships/slide" Target="/ppt/slides/slide201.xml"/><Relationship Id="rId8" Type="http://schemas.openxmlformats.org/officeDocument/2006/relationships/slide" Target="/ppt/slides/slide258.xml"/></Relationships>
</file>

<file path=ppt/slides/_rels/slide203.xml.rels><?xml version="1.0" encoding="UTF-8" standalone="yes"?><Relationships xmlns="http://schemas.openxmlformats.org/package/2006/relationships"><Relationship Id="rId11" Type="http://schemas.openxmlformats.org/officeDocument/2006/relationships/slide" Target="/ppt/slides/slide219.xml"/><Relationship Id="rId10" Type="http://schemas.openxmlformats.org/officeDocument/2006/relationships/slide" Target="/ppt/slides/slide193.xml"/><Relationship Id="rId13" Type="http://schemas.openxmlformats.org/officeDocument/2006/relationships/slide" Target="/ppt/slides/slide193.xml"/><Relationship Id="rId12" Type="http://schemas.openxmlformats.org/officeDocument/2006/relationships/slide" Target="/ppt/slides/slide201.xml"/><Relationship Id="rId1" Type="http://schemas.openxmlformats.org/officeDocument/2006/relationships/slideLayout" Target="../slideLayouts/slideLayout22.xml"/><Relationship Id="rId2" Type="http://schemas.openxmlformats.org/officeDocument/2006/relationships/notesSlide" Target="../notesSlides/notesSlide20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01.xml"/><Relationship Id="rId14" Type="http://schemas.openxmlformats.org/officeDocument/2006/relationships/slide" Target="/ppt/slides/slide219.xml"/><Relationship Id="rId5" Type="http://schemas.openxmlformats.org/officeDocument/2006/relationships/image" Target="../media/image72.png"/><Relationship Id="rId6" Type="http://schemas.openxmlformats.org/officeDocument/2006/relationships/slide" Target="/ppt/slides/slide203.xml"/><Relationship Id="rId7" Type="http://schemas.openxmlformats.org/officeDocument/2006/relationships/slide" Target="/ppt/slides/slide225.xml"/><Relationship Id="rId8" Type="http://schemas.openxmlformats.org/officeDocument/2006/relationships/slide" Target="/ppt/slides/slide225.xml"/></Relationships>
</file>

<file path=ppt/slides/_rels/slide204.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204.xml"/><Relationship Id="rId3" Type="http://schemas.openxmlformats.org/officeDocument/2006/relationships/image" Target="../media/image62.png"/><Relationship Id="rId4" Type="http://schemas.openxmlformats.org/officeDocument/2006/relationships/image" Target="../media/image72.png"/><Relationship Id="rId9" Type="http://schemas.openxmlformats.org/officeDocument/2006/relationships/slide" Target="/ppt/slides/slide258.xml"/><Relationship Id="rId5" Type="http://schemas.openxmlformats.org/officeDocument/2006/relationships/slide" Target="/ppt/slides/slide204.xml"/><Relationship Id="rId6" Type="http://schemas.openxmlformats.org/officeDocument/2006/relationships/image" Target="../media/image22.png"/><Relationship Id="rId7" Type="http://schemas.openxmlformats.org/officeDocument/2006/relationships/slide" Target="/ppt/slides/slide203.xml"/><Relationship Id="rId8" Type="http://schemas.openxmlformats.org/officeDocument/2006/relationships/slide" Target="/ppt/slides/slide258.xml"/></Relationships>
</file>

<file path=ppt/slides/_rels/slide205.xml.rels><?xml version="1.0" encoding="UTF-8" standalone="yes"?><Relationships xmlns="http://schemas.openxmlformats.org/package/2006/relationships"><Relationship Id="rId11" Type="http://schemas.openxmlformats.org/officeDocument/2006/relationships/slide" Target="/ppt/slides/slide207.xml"/><Relationship Id="rId10" Type="http://schemas.openxmlformats.org/officeDocument/2006/relationships/slide" Target="/ppt/slides/slide249.xml"/><Relationship Id="rId13" Type="http://schemas.openxmlformats.org/officeDocument/2006/relationships/slide" Target="/ppt/slides/slide249.xml"/><Relationship Id="rId12" Type="http://schemas.openxmlformats.org/officeDocument/2006/relationships/slide" Target="/ppt/slides/slide221.xml"/><Relationship Id="rId1" Type="http://schemas.openxmlformats.org/officeDocument/2006/relationships/slideLayout" Target="../slideLayouts/slideLayout22.xml"/><Relationship Id="rId2" Type="http://schemas.openxmlformats.org/officeDocument/2006/relationships/notesSlide" Target="../notesSlides/notesSlide20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1.xml"/><Relationship Id="rId14" Type="http://schemas.openxmlformats.org/officeDocument/2006/relationships/slide" Target="/ppt/slides/slide207.xml"/><Relationship Id="rId5" Type="http://schemas.openxmlformats.org/officeDocument/2006/relationships/image" Target="../media/image71.png"/><Relationship Id="rId6" Type="http://schemas.openxmlformats.org/officeDocument/2006/relationships/slide" Target="/ppt/slides/slide205.xml"/><Relationship Id="rId7" Type="http://schemas.openxmlformats.org/officeDocument/2006/relationships/slide" Target="/ppt/slides/slide213.xml"/><Relationship Id="rId8" Type="http://schemas.openxmlformats.org/officeDocument/2006/relationships/slide" Target="/ppt/slides/slide213.xml"/></Relationships>
</file>

<file path=ppt/slides/_rels/slide206.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206.xml"/><Relationship Id="rId3" Type="http://schemas.openxmlformats.org/officeDocument/2006/relationships/image" Target="../media/image62.png"/><Relationship Id="rId4" Type="http://schemas.openxmlformats.org/officeDocument/2006/relationships/image" Target="../media/image71.png"/><Relationship Id="rId9" Type="http://schemas.openxmlformats.org/officeDocument/2006/relationships/slide" Target="/ppt/slides/slide258.xml"/><Relationship Id="rId5" Type="http://schemas.openxmlformats.org/officeDocument/2006/relationships/slide" Target="/ppt/slides/slide206.xml"/><Relationship Id="rId6" Type="http://schemas.openxmlformats.org/officeDocument/2006/relationships/image" Target="../media/image22.png"/><Relationship Id="rId7" Type="http://schemas.openxmlformats.org/officeDocument/2006/relationships/slide" Target="/ppt/slides/slide205.xml"/><Relationship Id="rId8" Type="http://schemas.openxmlformats.org/officeDocument/2006/relationships/slide" Target="/ppt/slides/slide258.xml"/></Relationships>
</file>

<file path=ppt/slides/_rels/slide207.xml.rels><?xml version="1.0" encoding="UTF-8" standalone="yes"?><Relationships xmlns="http://schemas.openxmlformats.org/package/2006/relationships"><Relationship Id="rId11" Type="http://schemas.openxmlformats.org/officeDocument/2006/relationships/slide" Target="/ppt/slides/slide205.xml"/><Relationship Id="rId10" Type="http://schemas.openxmlformats.org/officeDocument/2006/relationships/slide" Target="/ppt/slides/slide253.xml"/><Relationship Id="rId13" Type="http://schemas.openxmlformats.org/officeDocument/2006/relationships/slide" Target="/ppt/slides/slide253.xml"/><Relationship Id="rId12" Type="http://schemas.openxmlformats.org/officeDocument/2006/relationships/slide" Target="/ppt/slides/slide217.xml"/><Relationship Id="rId1" Type="http://schemas.openxmlformats.org/officeDocument/2006/relationships/slideLayout" Target="../slideLayouts/slideLayout22.xml"/><Relationship Id="rId2" Type="http://schemas.openxmlformats.org/officeDocument/2006/relationships/notesSlide" Target="../notesSlides/notesSlide20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7.xml"/><Relationship Id="rId14" Type="http://schemas.openxmlformats.org/officeDocument/2006/relationships/slide" Target="/ppt/slides/slide205.xml"/><Relationship Id="rId5" Type="http://schemas.openxmlformats.org/officeDocument/2006/relationships/image" Target="../media/image76.png"/><Relationship Id="rId6" Type="http://schemas.openxmlformats.org/officeDocument/2006/relationships/slide" Target="/ppt/slides/slide207.xml"/><Relationship Id="rId7" Type="http://schemas.openxmlformats.org/officeDocument/2006/relationships/slide" Target="/ppt/slides/slide209.xml"/><Relationship Id="rId8" Type="http://schemas.openxmlformats.org/officeDocument/2006/relationships/slide" Target="/ppt/slides/slide209.xml"/></Relationships>
</file>

<file path=ppt/slides/_rels/slide208.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7.xml"/><Relationship Id="rId12" Type="http://schemas.openxmlformats.org/officeDocument/2006/relationships/image" Target="../media/image75.png"/><Relationship Id="rId1" Type="http://schemas.openxmlformats.org/officeDocument/2006/relationships/slideLayout" Target="../slideLayouts/slideLayout22.xml"/><Relationship Id="rId2" Type="http://schemas.openxmlformats.org/officeDocument/2006/relationships/notesSlide" Target="../notesSlides/notesSlide208.xml"/><Relationship Id="rId3" Type="http://schemas.openxmlformats.org/officeDocument/2006/relationships/image" Target="../media/image62.png"/><Relationship Id="rId4" Type="http://schemas.openxmlformats.org/officeDocument/2006/relationships/image" Target="../media/image76.png"/><Relationship Id="rId9" Type="http://schemas.openxmlformats.org/officeDocument/2006/relationships/slide" Target="/ppt/slides/slide258.xml"/><Relationship Id="rId5" Type="http://schemas.openxmlformats.org/officeDocument/2006/relationships/slide" Target="/ppt/slides/slide208.xml"/><Relationship Id="rId6" Type="http://schemas.openxmlformats.org/officeDocument/2006/relationships/image" Target="../media/image22.png"/><Relationship Id="rId7" Type="http://schemas.openxmlformats.org/officeDocument/2006/relationships/slide" Target="/ppt/slides/slide207.xml"/><Relationship Id="rId8" Type="http://schemas.openxmlformats.org/officeDocument/2006/relationships/slide" Target="/ppt/slides/slide258.xml"/></Relationships>
</file>

<file path=ppt/slides/_rels/slide209.xml.rels><?xml version="1.0" encoding="UTF-8" standalone="yes"?><Relationships xmlns="http://schemas.openxmlformats.org/package/2006/relationships"><Relationship Id="rId11" Type="http://schemas.openxmlformats.org/officeDocument/2006/relationships/slide" Target="/ppt/slides/slide253.xml"/><Relationship Id="rId10" Type="http://schemas.openxmlformats.org/officeDocument/2006/relationships/slide" Target="/ppt/slides/slide233.xml"/><Relationship Id="rId13" Type="http://schemas.openxmlformats.org/officeDocument/2006/relationships/slide" Target="/ppt/slides/slide253.xml"/><Relationship Id="rId12" Type="http://schemas.openxmlformats.org/officeDocument/2006/relationships/slide" Target="/ppt/slides/slide233.xml"/><Relationship Id="rId1" Type="http://schemas.openxmlformats.org/officeDocument/2006/relationships/slideLayout" Target="../slideLayouts/slideLayout22.xml"/><Relationship Id="rId2" Type="http://schemas.openxmlformats.org/officeDocument/2006/relationships/notesSlide" Target="../notesSlides/notesSlide20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1.xml"/><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slide" Target="/ppt/slides/slide209.xml"/><Relationship Id="rId8" Type="http://schemas.openxmlformats.org/officeDocument/2006/relationships/slide" Target="/ppt/slides/slide2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slide" Target="/ppt/slides/slide21.xml"/><Relationship Id="rId6" Type="http://schemas.openxmlformats.org/officeDocument/2006/relationships/slide" Target="/ppt/slides/slide25.xml"/><Relationship Id="rId7" Type="http://schemas.openxmlformats.org/officeDocument/2006/relationships/slide" Target="/ppt/slides/slide57.xml"/></Relationships>
</file>

<file path=ppt/slides/_rels/slide210.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10.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58.xml"/><Relationship Id="rId5" Type="http://schemas.openxmlformats.org/officeDocument/2006/relationships/image" Target="../media/image76.png"/><Relationship Id="rId6" Type="http://schemas.openxmlformats.org/officeDocument/2006/relationships/slide" Target="/ppt/slides/slide210.xml"/><Relationship Id="rId7" Type="http://schemas.openxmlformats.org/officeDocument/2006/relationships/image" Target="../media/image22.png"/><Relationship Id="rId8" Type="http://schemas.openxmlformats.org/officeDocument/2006/relationships/slide" Target="/ppt/slides/slide209.xml"/></Relationships>
</file>

<file path=ppt/slides/_rels/slide211.xml.rels><?xml version="1.0" encoding="UTF-8" standalone="yes"?><Relationships xmlns="http://schemas.openxmlformats.org/package/2006/relationships"><Relationship Id="rId11" Type="http://schemas.openxmlformats.org/officeDocument/2006/relationships/slide" Target="/ppt/slides/slide253.xml"/><Relationship Id="rId10" Type="http://schemas.openxmlformats.org/officeDocument/2006/relationships/slide" Target="/ppt/slides/slide239.xml"/><Relationship Id="rId13" Type="http://schemas.openxmlformats.org/officeDocument/2006/relationships/slide" Target="/ppt/slides/slide239.xml"/><Relationship Id="rId12" Type="http://schemas.openxmlformats.org/officeDocument/2006/relationships/slide" Target="/ppt/slides/slide215.xml"/><Relationship Id="rId1" Type="http://schemas.openxmlformats.org/officeDocument/2006/relationships/slideLayout" Target="../slideLayouts/slideLayout22.xml"/><Relationship Id="rId2" Type="http://schemas.openxmlformats.org/officeDocument/2006/relationships/notesSlide" Target="../notesSlides/notesSlide21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09.xml"/><Relationship Id="rId15" Type="http://schemas.openxmlformats.org/officeDocument/2006/relationships/slide" Target="/ppt/slides/slide215.xml"/><Relationship Id="rId14" Type="http://schemas.openxmlformats.org/officeDocument/2006/relationships/slide" Target="/ppt/slides/slide253.xml"/><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slide" Target="/ppt/slides/slide211.xml"/><Relationship Id="rId8" Type="http://schemas.openxmlformats.org/officeDocument/2006/relationships/slide" Target="/ppt/slides/slide209.xml"/></Relationships>
</file>

<file path=ppt/slides/_rels/slide212.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12.xml"/><Relationship Id="rId3"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slide" Target="/ppt/slides/slide258.xml"/><Relationship Id="rId5" Type="http://schemas.openxmlformats.org/officeDocument/2006/relationships/image" Target="../media/image76.png"/><Relationship Id="rId6" Type="http://schemas.openxmlformats.org/officeDocument/2006/relationships/slide" Target="/ppt/slides/slide212.xml"/><Relationship Id="rId7" Type="http://schemas.openxmlformats.org/officeDocument/2006/relationships/image" Target="../media/image22.png"/><Relationship Id="rId8" Type="http://schemas.openxmlformats.org/officeDocument/2006/relationships/slide" Target="/ppt/slides/slide211.xml"/></Relationships>
</file>

<file path=ppt/slides/_rels/slide213.xml.rels><?xml version="1.0" encoding="UTF-8" standalone="yes"?><Relationships xmlns="http://schemas.openxmlformats.org/package/2006/relationships"><Relationship Id="rId11" Type="http://schemas.openxmlformats.org/officeDocument/2006/relationships/slide" Target="/ppt/slides/slide249.xml"/><Relationship Id="rId10" Type="http://schemas.openxmlformats.org/officeDocument/2006/relationships/slide" Target="/ppt/slides/slide243.xml"/><Relationship Id="rId13" Type="http://schemas.openxmlformats.org/officeDocument/2006/relationships/slide" Target="/ppt/slides/slide243.xml"/><Relationship Id="rId12" Type="http://schemas.openxmlformats.org/officeDocument/2006/relationships/slide" Target="/ppt/slides/slide209.xml"/><Relationship Id="rId1" Type="http://schemas.openxmlformats.org/officeDocument/2006/relationships/slideLayout" Target="../slideLayouts/slideLayout22.xml"/><Relationship Id="rId2" Type="http://schemas.openxmlformats.org/officeDocument/2006/relationships/notesSlide" Target="../notesSlides/notesSlide21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5.xml"/><Relationship Id="rId15" Type="http://schemas.openxmlformats.org/officeDocument/2006/relationships/slide" Target="/ppt/slides/slide209.xml"/><Relationship Id="rId14" Type="http://schemas.openxmlformats.org/officeDocument/2006/relationships/slide" Target="/ppt/slides/slide249.xml"/><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slide" Target="/ppt/slides/slide213.xml"/><Relationship Id="rId8" Type="http://schemas.openxmlformats.org/officeDocument/2006/relationships/slide" Target="/ppt/slides/slide215.xml"/></Relationships>
</file>

<file path=ppt/slides/_rels/slide214.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14.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58.xml"/><Relationship Id="rId5" Type="http://schemas.openxmlformats.org/officeDocument/2006/relationships/image" Target="../media/image71.png"/><Relationship Id="rId6" Type="http://schemas.openxmlformats.org/officeDocument/2006/relationships/slide" Target="/ppt/slides/slide214.xml"/><Relationship Id="rId7" Type="http://schemas.openxmlformats.org/officeDocument/2006/relationships/image" Target="../media/image22.png"/><Relationship Id="rId8" Type="http://schemas.openxmlformats.org/officeDocument/2006/relationships/slide" Target="/ppt/slides/slide213.xml"/></Relationships>
</file>

<file path=ppt/slides/_rels/slide215.xml.rels><?xml version="1.0" encoding="UTF-8" standalone="yes"?><Relationships xmlns="http://schemas.openxmlformats.org/package/2006/relationships"><Relationship Id="rId11" Type="http://schemas.openxmlformats.org/officeDocument/2006/relationships/slide" Target="/ppt/slides/slide249.xml"/><Relationship Id="rId10" Type="http://schemas.openxmlformats.org/officeDocument/2006/relationships/slide" Target="/ppt/slides/slide242.xml"/><Relationship Id="rId13" Type="http://schemas.openxmlformats.org/officeDocument/2006/relationships/slide" Target="/ppt/slides/slide242.xml"/><Relationship Id="rId12" Type="http://schemas.openxmlformats.org/officeDocument/2006/relationships/slide" Target="/ppt/slides/slide211.xml"/><Relationship Id="rId1" Type="http://schemas.openxmlformats.org/officeDocument/2006/relationships/slideLayout" Target="../slideLayouts/slideLayout22.xml"/><Relationship Id="rId2" Type="http://schemas.openxmlformats.org/officeDocument/2006/relationships/notesSlide" Target="../notesSlides/notesSlide21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3.xml"/><Relationship Id="rId15" Type="http://schemas.openxmlformats.org/officeDocument/2006/relationships/slide" Target="/ppt/slides/slide211.xml"/><Relationship Id="rId14" Type="http://schemas.openxmlformats.org/officeDocument/2006/relationships/slide" Target="/ppt/slides/slide249.xml"/><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 Target="/ppt/slides/slide215.xml"/><Relationship Id="rId8" Type="http://schemas.openxmlformats.org/officeDocument/2006/relationships/slide" Target="/ppt/slides/slide213.xml"/></Relationships>
</file>

<file path=ppt/slides/_rels/slide216.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16.xml"/><Relationship Id="rId3"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slide" Target="/ppt/slides/slide258.xml"/><Relationship Id="rId5" Type="http://schemas.openxmlformats.org/officeDocument/2006/relationships/image" Target="../media/image71.png"/><Relationship Id="rId6" Type="http://schemas.openxmlformats.org/officeDocument/2006/relationships/slide" Target="/ppt/slides/slide216.xml"/><Relationship Id="rId7" Type="http://schemas.openxmlformats.org/officeDocument/2006/relationships/image" Target="../media/image22.png"/><Relationship Id="rId8" Type="http://schemas.openxmlformats.org/officeDocument/2006/relationships/slide" Target="/ppt/slides/slide215.xml"/></Relationships>
</file>

<file path=ppt/slides/_rels/slide217.xml.rels><?xml version="1.0" encoding="UTF-8" standalone="yes"?><Relationships xmlns="http://schemas.openxmlformats.org/package/2006/relationships"><Relationship Id="rId11" Type="http://schemas.openxmlformats.org/officeDocument/2006/relationships/slide" Target="/ppt/slides/slide253.xml"/><Relationship Id="rId10" Type="http://schemas.openxmlformats.org/officeDocument/2006/relationships/slide" Target="/ppt/slides/slide219.xml"/><Relationship Id="rId13" Type="http://schemas.openxmlformats.org/officeDocument/2006/relationships/slide" Target="/ppt/slides/slide219.xml"/><Relationship Id="rId12" Type="http://schemas.openxmlformats.org/officeDocument/2006/relationships/slide" Target="/ppt/slides/slide221.xml"/><Relationship Id="rId1" Type="http://schemas.openxmlformats.org/officeDocument/2006/relationships/slideLayout" Target="../slideLayouts/slideLayout22.xml"/><Relationship Id="rId2" Type="http://schemas.openxmlformats.org/officeDocument/2006/relationships/notesSlide" Target="../notesSlides/notesSlide21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7.xml"/><Relationship Id="rId15" Type="http://schemas.openxmlformats.org/officeDocument/2006/relationships/slide" Target="/ppt/slides/slide221.xml"/><Relationship Id="rId14" Type="http://schemas.openxmlformats.org/officeDocument/2006/relationships/slide" Target="/ppt/slides/slide253.xml"/><Relationship Id="rId5" Type="http://schemas.openxmlformats.org/officeDocument/2006/relationships/image" Target="../media/image76.png"/><Relationship Id="rId6" Type="http://schemas.openxmlformats.org/officeDocument/2006/relationships/image" Target="../media/image74.png"/><Relationship Id="rId7" Type="http://schemas.openxmlformats.org/officeDocument/2006/relationships/slide" Target="/ppt/slides/slide217.xml"/><Relationship Id="rId8" Type="http://schemas.openxmlformats.org/officeDocument/2006/relationships/slide" Target="/ppt/slides/slide239.xml"/></Relationships>
</file>

<file path=ppt/slides/_rels/slide218.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18.xml"/><Relationship Id="rId3" Type="http://schemas.openxmlformats.org/officeDocument/2006/relationships/image" Target="../media/image62.png"/><Relationship Id="rId4" Type="http://schemas.openxmlformats.org/officeDocument/2006/relationships/image" Target="../media/image76.png"/><Relationship Id="rId9" Type="http://schemas.openxmlformats.org/officeDocument/2006/relationships/slide" Target="/ppt/slides/slide258.xml"/><Relationship Id="rId5" Type="http://schemas.openxmlformats.org/officeDocument/2006/relationships/image" Target="../media/image74.png"/><Relationship Id="rId6" Type="http://schemas.openxmlformats.org/officeDocument/2006/relationships/slide" Target="/ppt/slides/slide218.xml"/><Relationship Id="rId7" Type="http://schemas.openxmlformats.org/officeDocument/2006/relationships/image" Target="../media/image22.png"/><Relationship Id="rId8" Type="http://schemas.openxmlformats.org/officeDocument/2006/relationships/slide" Target="/ppt/slides/slide217.xml"/></Relationships>
</file>

<file path=ppt/slides/_rels/slide219.xml.rels><?xml version="1.0" encoding="UTF-8" standalone="yes"?><Relationships xmlns="http://schemas.openxmlformats.org/package/2006/relationships"><Relationship Id="rId11" Type="http://schemas.openxmlformats.org/officeDocument/2006/relationships/slide" Target="/ppt/slides/slide253.xml"/><Relationship Id="rId10" Type="http://schemas.openxmlformats.org/officeDocument/2006/relationships/slide" Target="/ppt/slides/slide217.xml"/><Relationship Id="rId13" Type="http://schemas.openxmlformats.org/officeDocument/2006/relationships/slide" Target="/ppt/slides/slide217.xml"/><Relationship Id="rId12" Type="http://schemas.openxmlformats.org/officeDocument/2006/relationships/slide" Target="/ppt/slides/slide223.xml"/><Relationship Id="rId1" Type="http://schemas.openxmlformats.org/officeDocument/2006/relationships/slideLayout" Target="../slideLayouts/slideLayout22.xml"/><Relationship Id="rId2" Type="http://schemas.openxmlformats.org/officeDocument/2006/relationships/notesSlide" Target="../notesSlides/notesSlide21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3.xml"/><Relationship Id="rId15" Type="http://schemas.openxmlformats.org/officeDocument/2006/relationships/slide" Target="/ppt/slides/slide223.xml"/><Relationship Id="rId14" Type="http://schemas.openxmlformats.org/officeDocument/2006/relationships/slide" Target="/ppt/slides/slide253.xml"/><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slide" Target="/ppt/slides/slide219.xml"/><Relationship Id="rId8" Type="http://schemas.openxmlformats.org/officeDocument/2006/relationships/slide" Target="/ppt/slides/slide2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slide" Target="/ppt/slides/slide22.xml"/><Relationship Id="rId6" Type="http://schemas.openxmlformats.org/officeDocument/2006/relationships/slide" Target="/ppt/slides/slide26.xml"/><Relationship Id="rId7" Type="http://schemas.openxmlformats.org/officeDocument/2006/relationships/slide" Target="/ppt/slides/slide54.xml"/></Relationships>
</file>

<file path=ppt/slides/_rels/slide220.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20.xml"/><Relationship Id="rId3" Type="http://schemas.openxmlformats.org/officeDocument/2006/relationships/image" Target="../media/image62.png"/><Relationship Id="rId4" Type="http://schemas.openxmlformats.org/officeDocument/2006/relationships/image" Target="../media/image76.png"/><Relationship Id="rId9" Type="http://schemas.openxmlformats.org/officeDocument/2006/relationships/slide" Target="/ppt/slides/slide258.xml"/><Relationship Id="rId5" Type="http://schemas.openxmlformats.org/officeDocument/2006/relationships/image" Target="../media/image72.png"/><Relationship Id="rId6" Type="http://schemas.openxmlformats.org/officeDocument/2006/relationships/slide" Target="/ppt/slides/slide220.xml"/><Relationship Id="rId7" Type="http://schemas.openxmlformats.org/officeDocument/2006/relationships/image" Target="../media/image22.png"/><Relationship Id="rId8" Type="http://schemas.openxmlformats.org/officeDocument/2006/relationships/slide" Target="/ppt/slides/slide219.xml"/></Relationships>
</file>

<file path=ppt/slides/_rels/slide221.xml.rels><?xml version="1.0" encoding="UTF-8" standalone="yes"?><Relationships xmlns="http://schemas.openxmlformats.org/package/2006/relationships"><Relationship Id="rId11" Type="http://schemas.openxmlformats.org/officeDocument/2006/relationships/slide" Target="/ppt/slides/slide249.xml"/><Relationship Id="rId10" Type="http://schemas.openxmlformats.org/officeDocument/2006/relationships/slide" Target="/ppt/slides/slide223.xml"/><Relationship Id="rId13" Type="http://schemas.openxmlformats.org/officeDocument/2006/relationships/slide" Target="/ppt/slides/slide223.xml"/><Relationship Id="rId12" Type="http://schemas.openxmlformats.org/officeDocument/2006/relationships/slide" Target="/ppt/slides/slide217.xml"/><Relationship Id="rId1" Type="http://schemas.openxmlformats.org/officeDocument/2006/relationships/slideLayout" Target="../slideLayouts/slideLayout22.xml"/><Relationship Id="rId2" Type="http://schemas.openxmlformats.org/officeDocument/2006/relationships/notesSlide" Target="../notesSlides/notesSlide22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1.xml"/><Relationship Id="rId15" Type="http://schemas.openxmlformats.org/officeDocument/2006/relationships/slide" Target="/ppt/slides/slide217.xml"/><Relationship Id="rId14" Type="http://schemas.openxmlformats.org/officeDocument/2006/relationships/slide" Target="/ppt/slides/slide249.xml"/><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slide" Target="/ppt/slides/slide221.xml"/><Relationship Id="rId8" Type="http://schemas.openxmlformats.org/officeDocument/2006/relationships/slide" Target="/ppt/slides/slide241.xml"/></Relationships>
</file>

<file path=ppt/slides/_rels/slide222.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22.xml"/><Relationship Id="rId3" Type="http://schemas.openxmlformats.org/officeDocument/2006/relationships/image" Target="../media/image62.png"/><Relationship Id="rId4" Type="http://schemas.openxmlformats.org/officeDocument/2006/relationships/image" Target="../media/image71.png"/><Relationship Id="rId9" Type="http://schemas.openxmlformats.org/officeDocument/2006/relationships/slide" Target="/ppt/slides/slide258.xml"/><Relationship Id="rId5" Type="http://schemas.openxmlformats.org/officeDocument/2006/relationships/image" Target="../media/image74.png"/><Relationship Id="rId6" Type="http://schemas.openxmlformats.org/officeDocument/2006/relationships/slide" Target="/ppt/slides/slide222.xml"/><Relationship Id="rId7" Type="http://schemas.openxmlformats.org/officeDocument/2006/relationships/image" Target="../media/image22.png"/><Relationship Id="rId8" Type="http://schemas.openxmlformats.org/officeDocument/2006/relationships/slide" Target="/ppt/slides/slide221.xml"/></Relationships>
</file>

<file path=ppt/slides/_rels/slide223.xml.rels><?xml version="1.0" encoding="UTF-8" standalone="yes"?><Relationships xmlns="http://schemas.openxmlformats.org/package/2006/relationships"><Relationship Id="rId11" Type="http://schemas.openxmlformats.org/officeDocument/2006/relationships/slide" Target="/ppt/slides/slide249.xml"/><Relationship Id="rId10" Type="http://schemas.openxmlformats.org/officeDocument/2006/relationships/slide" Target="/ppt/slides/slide221.xml"/><Relationship Id="rId13" Type="http://schemas.openxmlformats.org/officeDocument/2006/relationships/slide" Target="/ppt/slides/slide221.xml"/><Relationship Id="rId12" Type="http://schemas.openxmlformats.org/officeDocument/2006/relationships/slide" Target="/ppt/slides/slide219.xml"/><Relationship Id="rId1" Type="http://schemas.openxmlformats.org/officeDocument/2006/relationships/slideLayout" Target="../slideLayouts/slideLayout22.xml"/><Relationship Id="rId2" Type="http://schemas.openxmlformats.org/officeDocument/2006/relationships/notesSlide" Target="../notesSlides/notesSlide22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5.xml"/><Relationship Id="rId15" Type="http://schemas.openxmlformats.org/officeDocument/2006/relationships/slide" Target="/ppt/slides/slide219.xml"/><Relationship Id="rId14" Type="http://schemas.openxmlformats.org/officeDocument/2006/relationships/slide" Target="/ppt/slides/slide249.xml"/><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slide" Target="/ppt/slides/slide223.xml"/><Relationship Id="rId8" Type="http://schemas.openxmlformats.org/officeDocument/2006/relationships/slide" Target="/ppt/slides/slide245.xml"/></Relationships>
</file>

<file path=ppt/slides/_rels/slide224.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24.xml"/><Relationship Id="rId3" Type="http://schemas.openxmlformats.org/officeDocument/2006/relationships/image" Target="../media/image62.png"/><Relationship Id="rId4" Type="http://schemas.openxmlformats.org/officeDocument/2006/relationships/image" Target="../media/image71.png"/><Relationship Id="rId9" Type="http://schemas.openxmlformats.org/officeDocument/2006/relationships/slide" Target="/ppt/slides/slide258.xml"/><Relationship Id="rId5" Type="http://schemas.openxmlformats.org/officeDocument/2006/relationships/image" Target="../media/image72.png"/><Relationship Id="rId6" Type="http://schemas.openxmlformats.org/officeDocument/2006/relationships/slide" Target="/ppt/slides/slide224.xml"/><Relationship Id="rId7" Type="http://schemas.openxmlformats.org/officeDocument/2006/relationships/image" Target="../media/image22.png"/><Relationship Id="rId8" Type="http://schemas.openxmlformats.org/officeDocument/2006/relationships/slide" Target="/ppt/slides/slide223.xml"/></Relationships>
</file>

<file path=ppt/slides/_rels/slide225.xml.rels><?xml version="1.0" encoding="UTF-8" standalone="yes"?><Relationships xmlns="http://schemas.openxmlformats.org/package/2006/relationships"><Relationship Id="rId11" Type="http://schemas.openxmlformats.org/officeDocument/2006/relationships/slide" Target="/ppt/slides/slide195.xml"/><Relationship Id="rId10" Type="http://schemas.openxmlformats.org/officeDocument/2006/relationships/slide" Target="/ppt/slides/slide229.xml"/><Relationship Id="rId13" Type="http://schemas.openxmlformats.org/officeDocument/2006/relationships/slide" Target="/ppt/slides/slide229.xml"/><Relationship Id="rId12" Type="http://schemas.openxmlformats.org/officeDocument/2006/relationships/slide" Target="/ppt/slides/slide233.xml"/><Relationship Id="rId1" Type="http://schemas.openxmlformats.org/officeDocument/2006/relationships/slideLayout" Target="../slideLayouts/slideLayout22.xml"/><Relationship Id="rId2" Type="http://schemas.openxmlformats.org/officeDocument/2006/relationships/notesSlide" Target="../notesSlides/notesSlide22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7.xml"/><Relationship Id="rId15" Type="http://schemas.openxmlformats.org/officeDocument/2006/relationships/slide" Target="/ppt/slides/slide233.xml"/><Relationship Id="rId14" Type="http://schemas.openxmlformats.org/officeDocument/2006/relationships/slide" Target="/ppt/slides/slide195.xml"/><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slide" Target="/ppt/slides/slide225.xml"/><Relationship Id="rId8" Type="http://schemas.openxmlformats.org/officeDocument/2006/relationships/slide" Target="/ppt/slides/slide227.xml"/></Relationships>
</file>

<file path=ppt/slides/_rels/slide226.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26.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58.xml"/><Relationship Id="rId5" Type="http://schemas.openxmlformats.org/officeDocument/2006/relationships/image" Target="../media/image72.png"/><Relationship Id="rId6" Type="http://schemas.openxmlformats.org/officeDocument/2006/relationships/slide" Target="/ppt/slides/slide226.xml"/><Relationship Id="rId7" Type="http://schemas.openxmlformats.org/officeDocument/2006/relationships/image" Target="../media/image22.png"/><Relationship Id="rId8" Type="http://schemas.openxmlformats.org/officeDocument/2006/relationships/slide" Target="/ppt/slides/slide225.xml"/></Relationships>
</file>

<file path=ppt/slides/_rels/slide227.xml.rels><?xml version="1.0" encoding="UTF-8" standalone="yes"?><Relationships xmlns="http://schemas.openxmlformats.org/package/2006/relationships"><Relationship Id="rId11" Type="http://schemas.openxmlformats.org/officeDocument/2006/relationships/slide" Target="/ppt/slides/slide195.xml"/><Relationship Id="rId10" Type="http://schemas.openxmlformats.org/officeDocument/2006/relationships/slide" Target="/ppt/slides/slide231.xml"/><Relationship Id="rId13" Type="http://schemas.openxmlformats.org/officeDocument/2006/relationships/slide" Target="/ppt/slides/slide231.xml"/><Relationship Id="rId12" Type="http://schemas.openxmlformats.org/officeDocument/2006/relationships/slide" Target="/ppt/slides/slide245.xml"/><Relationship Id="rId1" Type="http://schemas.openxmlformats.org/officeDocument/2006/relationships/slideLayout" Target="../slideLayouts/slideLayout22.xml"/><Relationship Id="rId2" Type="http://schemas.openxmlformats.org/officeDocument/2006/relationships/notesSlide" Target="../notesSlides/notesSlide22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5.xml"/><Relationship Id="rId15" Type="http://schemas.openxmlformats.org/officeDocument/2006/relationships/slide" Target="/ppt/slides/slide245.xml"/><Relationship Id="rId14" Type="http://schemas.openxmlformats.org/officeDocument/2006/relationships/slide" Target="/ppt/slides/slide195.xml"/><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slide" Target="/ppt/slides/slide227.xml"/><Relationship Id="rId8" Type="http://schemas.openxmlformats.org/officeDocument/2006/relationships/slide" Target="/ppt/slides/slide225.xml"/></Relationships>
</file>

<file path=ppt/slides/_rels/slide228.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28.xml"/><Relationship Id="rId3"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slide" Target="/ppt/slides/slide258.xml"/><Relationship Id="rId5" Type="http://schemas.openxmlformats.org/officeDocument/2006/relationships/image" Target="../media/image72.png"/><Relationship Id="rId6" Type="http://schemas.openxmlformats.org/officeDocument/2006/relationships/slide" Target="/ppt/slides/slide228.xml"/><Relationship Id="rId7" Type="http://schemas.openxmlformats.org/officeDocument/2006/relationships/image" Target="../media/image22.png"/><Relationship Id="rId8" Type="http://schemas.openxmlformats.org/officeDocument/2006/relationships/slide" Target="/ppt/slides/slide227.xml"/></Relationships>
</file>

<file path=ppt/slides/_rels/slide229.xml.rels><?xml version="1.0" encoding="UTF-8" standalone="yes"?><Relationships xmlns="http://schemas.openxmlformats.org/package/2006/relationships"><Relationship Id="rId11" Type="http://schemas.openxmlformats.org/officeDocument/2006/relationships/slide" Target="/ppt/slides/slide195.xml"/><Relationship Id="rId10" Type="http://schemas.openxmlformats.org/officeDocument/2006/relationships/slide" Target="/ppt/slides/slide225.xml"/><Relationship Id="rId13" Type="http://schemas.openxmlformats.org/officeDocument/2006/relationships/slide" Target="/ppt/slides/slide225.xml"/><Relationship Id="rId12" Type="http://schemas.openxmlformats.org/officeDocument/2006/relationships/slide" Target="/ppt/slides/slide237.xml"/><Relationship Id="rId1" Type="http://schemas.openxmlformats.org/officeDocument/2006/relationships/slideLayout" Target="../slideLayouts/slideLayout22.xml"/><Relationship Id="rId2" Type="http://schemas.openxmlformats.org/officeDocument/2006/relationships/notesSlide" Target="../notesSlides/notesSlide22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1.xml"/><Relationship Id="rId15" Type="http://schemas.openxmlformats.org/officeDocument/2006/relationships/slide" Target="/ppt/slides/slide237.xml"/><Relationship Id="rId14" Type="http://schemas.openxmlformats.org/officeDocument/2006/relationships/slide" Target="/ppt/slides/slide195.xm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 Target="/ppt/slides/slide229.xml"/><Relationship Id="rId8" Type="http://schemas.openxmlformats.org/officeDocument/2006/relationships/slide" Target="/ppt/slides/slide2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slide" Target="/ppt/slides/slide23.xml"/><Relationship Id="rId6" Type="http://schemas.openxmlformats.org/officeDocument/2006/relationships/slide" Target="/ppt/slides/slide27.xml"/><Relationship Id="rId7" Type="http://schemas.openxmlformats.org/officeDocument/2006/relationships/slide" Target="/ppt/slides/slide56.xml"/></Relationships>
</file>

<file path=ppt/slides/_rels/slide230.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30.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58.xml"/><Relationship Id="rId5" Type="http://schemas.openxmlformats.org/officeDocument/2006/relationships/image" Target="../media/image74.png"/><Relationship Id="rId6" Type="http://schemas.openxmlformats.org/officeDocument/2006/relationships/slide" Target="/ppt/slides/slide230.xml"/><Relationship Id="rId7" Type="http://schemas.openxmlformats.org/officeDocument/2006/relationships/image" Target="../media/image22.png"/><Relationship Id="rId8" Type="http://schemas.openxmlformats.org/officeDocument/2006/relationships/slide" Target="/ppt/slides/slide229.xml"/></Relationships>
</file>

<file path=ppt/slides/_rels/slide231.xml.rels><?xml version="1.0" encoding="UTF-8" standalone="yes"?><Relationships xmlns="http://schemas.openxmlformats.org/package/2006/relationships"><Relationship Id="rId11" Type="http://schemas.openxmlformats.org/officeDocument/2006/relationships/slide" Target="/ppt/slides/slide195.xml"/><Relationship Id="rId10" Type="http://schemas.openxmlformats.org/officeDocument/2006/relationships/slide" Target="/ppt/slides/slide227.xml"/><Relationship Id="rId13" Type="http://schemas.openxmlformats.org/officeDocument/2006/relationships/slide" Target="/ppt/slides/slide227.xml"/><Relationship Id="rId12" Type="http://schemas.openxmlformats.org/officeDocument/2006/relationships/slide" Target="/ppt/slides/slide239.xml"/><Relationship Id="rId1" Type="http://schemas.openxmlformats.org/officeDocument/2006/relationships/slideLayout" Target="../slideLayouts/slideLayout22.xml"/><Relationship Id="rId2" Type="http://schemas.openxmlformats.org/officeDocument/2006/relationships/notesSlide" Target="../notesSlides/notesSlide23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29.xml"/><Relationship Id="rId15" Type="http://schemas.openxmlformats.org/officeDocument/2006/relationships/slide" Target="/ppt/slides/slide239.xml"/><Relationship Id="rId14" Type="http://schemas.openxmlformats.org/officeDocument/2006/relationships/slide" Target="/ppt/slides/slide195.xml"/><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slide" Target="/ppt/slides/slide231.xml"/><Relationship Id="rId8" Type="http://schemas.openxmlformats.org/officeDocument/2006/relationships/slide" Target="/ppt/slides/slide229.xml"/></Relationships>
</file>

<file path=ppt/slides/_rels/slide232.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32.xml"/><Relationship Id="rId3" Type="http://schemas.openxmlformats.org/officeDocument/2006/relationships/image" Target="../media/image62.png"/><Relationship Id="rId4" Type="http://schemas.openxmlformats.org/officeDocument/2006/relationships/image" Target="../media/image70.png"/><Relationship Id="rId9" Type="http://schemas.openxmlformats.org/officeDocument/2006/relationships/slide" Target="/ppt/slides/slide258.xml"/><Relationship Id="rId5" Type="http://schemas.openxmlformats.org/officeDocument/2006/relationships/image" Target="../media/image74.png"/><Relationship Id="rId6" Type="http://schemas.openxmlformats.org/officeDocument/2006/relationships/slide" Target="/ppt/slides/slide232.xml"/><Relationship Id="rId7" Type="http://schemas.openxmlformats.org/officeDocument/2006/relationships/image" Target="../media/image22.png"/><Relationship Id="rId8" Type="http://schemas.openxmlformats.org/officeDocument/2006/relationships/slide" Target="/ppt/slides/slide231.xml"/></Relationships>
</file>

<file path=ppt/slides/_rels/slide233.xml.rels><?xml version="1.0" encoding="UTF-8" standalone="yes"?><Relationships xmlns="http://schemas.openxmlformats.org/package/2006/relationships"><Relationship Id="rId11" Type="http://schemas.openxmlformats.org/officeDocument/2006/relationships/slide" Target="/ppt/slides/slide237.xml"/><Relationship Id="rId10" Type="http://schemas.openxmlformats.org/officeDocument/2006/relationships/slide" Target="/ppt/slides/slide235.xml"/><Relationship Id="rId13" Type="http://schemas.openxmlformats.org/officeDocument/2006/relationships/slide" Target="/ppt/slides/slide247.xml"/><Relationship Id="rId12" Type="http://schemas.openxmlformats.org/officeDocument/2006/relationships/slide" Target="/ppt/slides/slide253.xml"/><Relationship Id="rId1" Type="http://schemas.openxmlformats.org/officeDocument/2006/relationships/slideLayout" Target="../slideLayouts/slideLayout22.xml"/><Relationship Id="rId2" Type="http://schemas.openxmlformats.org/officeDocument/2006/relationships/notesSlide" Target="../notesSlides/notesSlide23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5.xml"/><Relationship Id="rId15" Type="http://schemas.openxmlformats.org/officeDocument/2006/relationships/slide" Target="/ppt/slides/slide253.xml"/><Relationship Id="rId14" Type="http://schemas.openxmlformats.org/officeDocument/2006/relationships/slide" Target="/ppt/slides/slide237.xml"/><Relationship Id="rId16" Type="http://schemas.openxmlformats.org/officeDocument/2006/relationships/slide" Target="/ppt/slides/slide247.xml"/><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slide" Target="/ppt/slides/slide233.xml"/></Relationships>
</file>

<file path=ppt/slides/_rels/slide234.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34.xml"/><Relationship Id="rId3" Type="http://schemas.openxmlformats.org/officeDocument/2006/relationships/image" Target="../media/image62.png"/><Relationship Id="rId4" Type="http://schemas.openxmlformats.org/officeDocument/2006/relationships/image" Target="../media/image73.png"/><Relationship Id="rId9" Type="http://schemas.openxmlformats.org/officeDocument/2006/relationships/slide" Target="/ppt/slides/slide233.xml"/><Relationship Id="rId1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slide" Target="/ppt/slides/slide234.xml"/><Relationship Id="rId8" Type="http://schemas.openxmlformats.org/officeDocument/2006/relationships/image" Target="../media/image22.png"/></Relationships>
</file>

<file path=ppt/slides/_rels/slide235.xml.rels><?xml version="1.0" encoding="UTF-8" standalone="yes"?><Relationships xmlns="http://schemas.openxmlformats.org/package/2006/relationships"><Relationship Id="rId11" Type="http://schemas.openxmlformats.org/officeDocument/2006/relationships/slide" Target="/ppt/slides/slide239.xml"/><Relationship Id="rId10" Type="http://schemas.openxmlformats.org/officeDocument/2006/relationships/slide" Target="/ppt/slides/slide233.xml"/><Relationship Id="rId13" Type="http://schemas.openxmlformats.org/officeDocument/2006/relationships/slide" Target="/ppt/slides/slide245.xml"/><Relationship Id="rId12" Type="http://schemas.openxmlformats.org/officeDocument/2006/relationships/slide" Target="/ppt/slides/slide253.xml"/><Relationship Id="rId1" Type="http://schemas.openxmlformats.org/officeDocument/2006/relationships/slideLayout" Target="../slideLayouts/slideLayout22.xml"/><Relationship Id="rId2" Type="http://schemas.openxmlformats.org/officeDocument/2006/relationships/notesSlide" Target="../notesSlides/notesSlide23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3.xml"/><Relationship Id="rId15" Type="http://schemas.openxmlformats.org/officeDocument/2006/relationships/slide" Target="/ppt/slides/slide253.xml"/><Relationship Id="rId14" Type="http://schemas.openxmlformats.org/officeDocument/2006/relationships/slide" Target="/ppt/slides/slide239.xml"/><Relationship Id="rId16" Type="http://schemas.openxmlformats.org/officeDocument/2006/relationships/slide" Target="/ppt/slides/slide245.xml"/><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slide" Target="/ppt/slides/slide235.xml"/></Relationships>
</file>

<file path=ppt/slides/_rels/slide236.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36.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5.xml"/><Relationship Id="rId1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slide" Target="/ppt/slides/slide236.xml"/></Relationships>
</file>

<file path=ppt/slides/_rels/slide237.xml.rels><?xml version="1.0" encoding="UTF-8" standalone="yes"?><Relationships xmlns="http://schemas.openxmlformats.org/package/2006/relationships"><Relationship Id="rId11" Type="http://schemas.openxmlformats.org/officeDocument/2006/relationships/slide" Target="/ppt/slides/slide233.xml"/><Relationship Id="rId10" Type="http://schemas.openxmlformats.org/officeDocument/2006/relationships/slide" Target="/ppt/slides/slide239.xml"/><Relationship Id="rId13" Type="http://schemas.openxmlformats.org/officeDocument/2006/relationships/slide" Target="/ppt/slides/slide243.xml"/><Relationship Id="rId12" Type="http://schemas.openxmlformats.org/officeDocument/2006/relationships/slide" Target="/ppt/slides/slide253.xml"/><Relationship Id="rId1" Type="http://schemas.openxmlformats.org/officeDocument/2006/relationships/slideLayout" Target="../slideLayouts/slideLayout22.xml"/><Relationship Id="rId2" Type="http://schemas.openxmlformats.org/officeDocument/2006/relationships/notesSlide" Target="../notesSlides/notesSlide23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9.xml"/><Relationship Id="rId15" Type="http://schemas.openxmlformats.org/officeDocument/2006/relationships/slide" Target="/ppt/slides/slide253.xml"/><Relationship Id="rId14" Type="http://schemas.openxmlformats.org/officeDocument/2006/relationships/slide" Target="/ppt/slides/slide233.xml"/><Relationship Id="rId16" Type="http://schemas.openxmlformats.org/officeDocument/2006/relationships/slide" Target="/ppt/slides/slide243.xml"/><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slide" Target="/ppt/slides/slide237.xml"/></Relationships>
</file>

<file path=ppt/slides/_rels/slide238.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38.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7.xml"/><Relationship Id="rId1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slide" Target="/ppt/slides/slide238.xml"/></Relationships>
</file>

<file path=ppt/slides/_rels/slide239.xml.rels><?xml version="1.0" encoding="UTF-8" standalone="yes"?><Relationships xmlns="http://schemas.openxmlformats.org/package/2006/relationships"><Relationship Id="rId11" Type="http://schemas.openxmlformats.org/officeDocument/2006/relationships/slide" Target="/ppt/slides/slide235.xml"/><Relationship Id="rId10" Type="http://schemas.openxmlformats.org/officeDocument/2006/relationships/slide" Target="/ppt/slides/slide237.xml"/><Relationship Id="rId13" Type="http://schemas.openxmlformats.org/officeDocument/2006/relationships/slide" Target="/ppt/slides/slide241.xml"/><Relationship Id="rId12" Type="http://schemas.openxmlformats.org/officeDocument/2006/relationships/slide" Target="/ppt/slides/slide253.xml"/><Relationship Id="rId1" Type="http://schemas.openxmlformats.org/officeDocument/2006/relationships/slideLayout" Target="../slideLayouts/slideLayout22.xml"/><Relationship Id="rId2" Type="http://schemas.openxmlformats.org/officeDocument/2006/relationships/notesSlide" Target="../notesSlides/notesSlide23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7.xml"/><Relationship Id="rId15" Type="http://schemas.openxmlformats.org/officeDocument/2006/relationships/slide" Target="/ppt/slides/slide253.xml"/><Relationship Id="rId14" Type="http://schemas.openxmlformats.org/officeDocument/2006/relationships/slide" Target="/ppt/slides/slide235.xml"/><Relationship Id="rId16" Type="http://schemas.openxmlformats.org/officeDocument/2006/relationships/slide" Target="/ppt/slides/slide241.xml"/><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slide" Target="/ppt/slid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slide" Target="/ppt/slides/slide24.xml"/><Relationship Id="rId6" Type="http://schemas.openxmlformats.org/officeDocument/2006/relationships/slide" Target="/ppt/slides/slide28.xml"/><Relationship Id="rId7" Type="http://schemas.openxmlformats.org/officeDocument/2006/relationships/slide" Target="/ppt/slides/slide55.xml"/></Relationships>
</file>

<file path=ppt/slides/_rels/slide240.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40.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39.xml"/><Relationship Id="rId1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slide" Target="/ppt/slides/slide240.xml"/></Relationships>
</file>

<file path=ppt/slides/_rels/slide241.xml.rels><?xml version="1.0" encoding="UTF-8" standalone="yes"?><Relationships xmlns="http://schemas.openxmlformats.org/package/2006/relationships"><Relationship Id="rId11" Type="http://schemas.openxmlformats.org/officeDocument/2006/relationships/slide" Target="/ppt/slides/slide245.xml"/><Relationship Id="rId10" Type="http://schemas.openxmlformats.org/officeDocument/2006/relationships/slide" Target="/ppt/slides/slide243.xml"/><Relationship Id="rId13" Type="http://schemas.openxmlformats.org/officeDocument/2006/relationships/slide" Target="/ppt/slides/slide239.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24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3.xml"/><Relationship Id="rId15" Type="http://schemas.openxmlformats.org/officeDocument/2006/relationships/slide" Target="/ppt/slides/slide249.xml"/><Relationship Id="rId14" Type="http://schemas.openxmlformats.org/officeDocument/2006/relationships/slide" Target="/ppt/slides/slide245.xml"/><Relationship Id="rId16" Type="http://schemas.openxmlformats.org/officeDocument/2006/relationships/slide" Target="/ppt/slides/slide239.xml"/><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slide" Target="/ppt/slides/slide241.xml"/></Relationships>
</file>

<file path=ppt/slides/_rels/slide242.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42.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1.xml"/><Relationship Id="rId1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slide" Target="/ppt/slides/slide242.xml"/></Relationships>
</file>

<file path=ppt/slides/_rels/slide243.xml.rels><?xml version="1.0" encoding="UTF-8" standalone="yes"?><Relationships xmlns="http://schemas.openxmlformats.org/package/2006/relationships"><Relationship Id="rId11" Type="http://schemas.openxmlformats.org/officeDocument/2006/relationships/slide" Target="/ppt/slides/slide247.xml"/><Relationship Id="rId10" Type="http://schemas.openxmlformats.org/officeDocument/2006/relationships/slide" Target="/ppt/slides/slide241.xml"/><Relationship Id="rId13" Type="http://schemas.openxmlformats.org/officeDocument/2006/relationships/slide" Target="/ppt/slides/slide237.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24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1.xml"/><Relationship Id="rId15" Type="http://schemas.openxmlformats.org/officeDocument/2006/relationships/slide" Target="/ppt/slides/slide249.xml"/><Relationship Id="rId14" Type="http://schemas.openxmlformats.org/officeDocument/2006/relationships/slide" Target="/ppt/slides/slide247.xml"/><Relationship Id="rId16" Type="http://schemas.openxmlformats.org/officeDocument/2006/relationships/slide" Target="/ppt/slides/slide237.xml"/><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slide" Target="/ppt/slides/slide243.xml"/></Relationships>
</file>

<file path=ppt/slides/_rels/slide244.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44.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3.xml"/><Relationship Id="rId1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4.png"/><Relationship Id="rId8" Type="http://schemas.openxmlformats.org/officeDocument/2006/relationships/slide" Target="/ppt/slides/slide244.xml"/></Relationships>
</file>

<file path=ppt/slides/_rels/slide245.xml.rels><?xml version="1.0" encoding="UTF-8" standalone="yes"?><Relationships xmlns="http://schemas.openxmlformats.org/package/2006/relationships"><Relationship Id="rId11" Type="http://schemas.openxmlformats.org/officeDocument/2006/relationships/slide" Target="/ppt/slides/slide241.xml"/><Relationship Id="rId10" Type="http://schemas.openxmlformats.org/officeDocument/2006/relationships/slide" Target="/ppt/slides/slide247.xml"/><Relationship Id="rId13" Type="http://schemas.openxmlformats.org/officeDocument/2006/relationships/slide" Target="/ppt/slides/slide235.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24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7.xml"/><Relationship Id="rId15" Type="http://schemas.openxmlformats.org/officeDocument/2006/relationships/slide" Target="/ppt/slides/slide249.xml"/><Relationship Id="rId14" Type="http://schemas.openxmlformats.org/officeDocument/2006/relationships/slide" Target="/ppt/slides/slide241.xml"/><Relationship Id="rId16" Type="http://schemas.openxmlformats.org/officeDocument/2006/relationships/slide" Target="/ppt/slides/slide235.xml"/><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 Target="/ppt/slides/slide245.xml"/></Relationships>
</file>

<file path=ppt/slides/_rels/slide246.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46.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5.xml"/><Relationship Id="rId1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 Target="/ppt/slides/slide246.xml"/></Relationships>
</file>

<file path=ppt/slides/_rels/slide247.xml.rels><?xml version="1.0" encoding="UTF-8" standalone="yes"?><Relationships xmlns="http://schemas.openxmlformats.org/package/2006/relationships"><Relationship Id="rId11" Type="http://schemas.openxmlformats.org/officeDocument/2006/relationships/slide" Target="/ppt/slides/slide243.xml"/><Relationship Id="rId10" Type="http://schemas.openxmlformats.org/officeDocument/2006/relationships/slide" Target="/ppt/slides/slide245.xml"/><Relationship Id="rId13" Type="http://schemas.openxmlformats.org/officeDocument/2006/relationships/slide" Target="/ppt/slides/slide233.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247.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5.xml"/><Relationship Id="rId15" Type="http://schemas.openxmlformats.org/officeDocument/2006/relationships/slide" Target="/ppt/slides/slide249.xml"/><Relationship Id="rId14" Type="http://schemas.openxmlformats.org/officeDocument/2006/relationships/slide" Target="/ppt/slides/slide243.xml"/><Relationship Id="rId16" Type="http://schemas.openxmlformats.org/officeDocument/2006/relationships/slide" Target="/ppt/slides/slide233.xml"/><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 Target="/ppt/slides/slide247.xml"/></Relationships>
</file>

<file path=ppt/slides/_rels/slide248.xml.rels><?xml version="1.0" encoding="UTF-8" standalone="yes"?><Relationships xmlns="http://schemas.openxmlformats.org/package/2006/relationships"><Relationship Id="rId11" Type="http://schemas.openxmlformats.org/officeDocument/2006/relationships/slide" Target="/ppt/slides/slide258.xml"/><Relationship Id="rId10" Type="http://schemas.openxmlformats.org/officeDocument/2006/relationships/slide" Target="/ppt/slides/slide258.xml"/><Relationship Id="rId13" Type="http://schemas.openxmlformats.org/officeDocument/2006/relationships/slide" Target="/ppt/slides/slide257.xml"/><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48.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47.xml"/><Relationship Id="rId1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slide" Target="/ppt/slides/slide248.xml"/></Relationships>
</file>

<file path=ppt/slides/_rels/slide249.xml.rels><?xml version="1.0" encoding="UTF-8" standalone="yes"?><Relationships xmlns="http://schemas.openxmlformats.org/package/2006/relationships"><Relationship Id="rId11" Type="http://schemas.openxmlformats.org/officeDocument/2006/relationships/slide" Target="/ppt/slides/slide251.xml"/><Relationship Id="rId10" Type="http://schemas.openxmlformats.org/officeDocument/2006/relationships/slide" Target="/ppt/slides/slide221.xml"/><Relationship Id="rId13" Type="http://schemas.openxmlformats.org/officeDocument/2006/relationships/slide" Target="/ppt/slides/slide221.xml"/><Relationship Id="rId12" Type="http://schemas.openxmlformats.org/officeDocument/2006/relationships/slide" Target="/ppt/slides/slide253.xml"/><Relationship Id="rId1" Type="http://schemas.openxmlformats.org/officeDocument/2006/relationships/slideLayout" Target="../slideLayouts/slideLayout22.xml"/><Relationship Id="rId2" Type="http://schemas.openxmlformats.org/officeDocument/2006/relationships/notesSlide" Target="../notesSlides/notesSlide249.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5.xml"/><Relationship Id="rId15" Type="http://schemas.openxmlformats.org/officeDocument/2006/relationships/slide" Target="/ppt/slides/slide253.xml"/><Relationship Id="rId14" Type="http://schemas.openxmlformats.org/officeDocument/2006/relationships/slide" Target="/ppt/slides/slide251.xml"/><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slide" Target="/ppt/slides/slide249.xml"/><Relationship Id="rId8" Type="http://schemas.openxmlformats.org/officeDocument/2006/relationships/slide" Target="/ppt/slides/slide215.xml"/></Relationships>
</file>

<file path=ppt/slides/_rels/slide2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slide" Target="/ppt/slides/slide29.xml"/><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slide" Target="/ppt/slides/slide29.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slide" Target="/ppt/slides/slide25.xml"/></Relationships>
</file>

<file path=ppt/slides/_rels/slide250.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50.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58.xml"/><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slide" Target="/ppt/slides/slide250.xml"/><Relationship Id="rId8" Type="http://schemas.openxmlformats.org/officeDocument/2006/relationships/slide" Target="/ppt/slides/slide249.xml"/></Relationships>
</file>

<file path=ppt/slides/_rels/slide251.xml.rels><?xml version="1.0" encoding="UTF-8" standalone="yes"?><Relationships xmlns="http://schemas.openxmlformats.org/package/2006/relationships"><Relationship Id="rId11" Type="http://schemas.openxmlformats.org/officeDocument/2006/relationships/slide" Target="/ppt/slides/slide249.xml"/><Relationship Id="rId10" Type="http://schemas.openxmlformats.org/officeDocument/2006/relationships/slide" Target="/ppt/slides/slide223.xml"/><Relationship Id="rId13" Type="http://schemas.openxmlformats.org/officeDocument/2006/relationships/slide" Target="/ppt/slides/slide223.xml"/><Relationship Id="rId12" Type="http://schemas.openxmlformats.org/officeDocument/2006/relationships/slide" Target="/ppt/slides/slide255.xml"/><Relationship Id="rId1" Type="http://schemas.openxmlformats.org/officeDocument/2006/relationships/slideLayout" Target="../slideLayouts/slideLayout22.xml"/><Relationship Id="rId2" Type="http://schemas.openxmlformats.org/officeDocument/2006/relationships/notesSlide" Target="../notesSlides/notesSlide251.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13.xml"/><Relationship Id="rId15" Type="http://schemas.openxmlformats.org/officeDocument/2006/relationships/slide" Target="/ppt/slides/slide255.xml"/><Relationship Id="rId14" Type="http://schemas.openxmlformats.org/officeDocument/2006/relationships/slide" Target="/ppt/slides/slide249.xml"/><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slide" Target="/ppt/slides/slide251.xml"/><Relationship Id="rId8" Type="http://schemas.openxmlformats.org/officeDocument/2006/relationships/slide" Target="/ppt/slides/slide213.xml"/></Relationships>
</file>

<file path=ppt/slides/_rels/slide252.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52.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58.xml"/><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slide" Target="/ppt/slides/slide252.xml"/><Relationship Id="rId8" Type="http://schemas.openxmlformats.org/officeDocument/2006/relationships/slide" Target="/ppt/slides/slide251.xml"/></Relationships>
</file>

<file path=ppt/slides/_rels/slide253.xml.rels><?xml version="1.0" encoding="UTF-8" standalone="yes"?><Relationships xmlns="http://schemas.openxmlformats.org/package/2006/relationships"><Relationship Id="rId11" Type="http://schemas.openxmlformats.org/officeDocument/2006/relationships/slide" Target="/ppt/slides/slide255.xml"/><Relationship Id="rId10" Type="http://schemas.openxmlformats.org/officeDocument/2006/relationships/slide" Target="/ppt/slides/slide217.xml"/><Relationship Id="rId13" Type="http://schemas.openxmlformats.org/officeDocument/2006/relationships/slide" Target="/ppt/slides/slide217.xml"/><Relationship Id="rId12" Type="http://schemas.openxmlformats.org/officeDocument/2006/relationships/slide" Target="/ppt/slides/slide249.xml"/><Relationship Id="rId1" Type="http://schemas.openxmlformats.org/officeDocument/2006/relationships/slideLayout" Target="../slideLayouts/slideLayout22.xml"/><Relationship Id="rId2" Type="http://schemas.openxmlformats.org/officeDocument/2006/relationships/notesSlide" Target="../notesSlides/notesSlide253.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09.xml"/><Relationship Id="rId15" Type="http://schemas.openxmlformats.org/officeDocument/2006/relationships/slide" Target="/ppt/slides/slide249.xml"/><Relationship Id="rId14" Type="http://schemas.openxmlformats.org/officeDocument/2006/relationships/slide" Target="/ppt/slides/slide255.xml"/><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slide" Target="/ppt/slides/slide253.xml"/><Relationship Id="rId8" Type="http://schemas.openxmlformats.org/officeDocument/2006/relationships/slide" Target="/ppt/slides/slide209.xml"/></Relationships>
</file>

<file path=ppt/slides/_rels/slide254.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54.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58.xml"/><Relationship Id="rId5" Type="http://schemas.openxmlformats.org/officeDocument/2006/relationships/image" Target="../media/image69.png"/><Relationship Id="rId6" Type="http://schemas.openxmlformats.org/officeDocument/2006/relationships/image" Target="../media/image76.png"/><Relationship Id="rId7" Type="http://schemas.openxmlformats.org/officeDocument/2006/relationships/slide" Target="/ppt/slides/slide254.xml"/><Relationship Id="rId8" Type="http://schemas.openxmlformats.org/officeDocument/2006/relationships/slide" Target="/ppt/slides/slide253.xml"/></Relationships>
</file>

<file path=ppt/slides/_rels/slide255.xml.rels><?xml version="1.0" encoding="UTF-8" standalone="yes"?><Relationships xmlns="http://schemas.openxmlformats.org/package/2006/relationships"><Relationship Id="rId11" Type="http://schemas.openxmlformats.org/officeDocument/2006/relationships/slide" Target="/ppt/slides/slide253.xml"/><Relationship Id="rId10" Type="http://schemas.openxmlformats.org/officeDocument/2006/relationships/slide" Target="/ppt/slides/slide217.xml"/><Relationship Id="rId13" Type="http://schemas.openxmlformats.org/officeDocument/2006/relationships/slide" Target="/ppt/slides/slide217.xml"/><Relationship Id="rId12" Type="http://schemas.openxmlformats.org/officeDocument/2006/relationships/slide" Target="/ppt/slides/slide251.xml"/><Relationship Id="rId1" Type="http://schemas.openxmlformats.org/officeDocument/2006/relationships/slideLayout" Target="../slideLayouts/slideLayout22.xml"/><Relationship Id="rId2" Type="http://schemas.openxmlformats.org/officeDocument/2006/relationships/notesSlide" Target="../notesSlides/notesSlide255.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09.xml"/><Relationship Id="rId15" Type="http://schemas.openxmlformats.org/officeDocument/2006/relationships/slide" Target="/ppt/slides/slide251.xml"/><Relationship Id="rId14" Type="http://schemas.openxmlformats.org/officeDocument/2006/relationships/slide" Target="/ppt/slides/slide253.xml"/><Relationship Id="rId5" Type="http://schemas.openxmlformats.org/officeDocument/2006/relationships/image" Target="../media/image68.png"/><Relationship Id="rId6" Type="http://schemas.openxmlformats.org/officeDocument/2006/relationships/image" Target="../media/image76.png"/><Relationship Id="rId7" Type="http://schemas.openxmlformats.org/officeDocument/2006/relationships/slide" Target="/ppt/slides/slide255.xml"/><Relationship Id="rId8" Type="http://schemas.openxmlformats.org/officeDocument/2006/relationships/slide" Target="/ppt/slides/slide209.xml"/></Relationships>
</file>

<file path=ppt/slides/_rels/slide256.xml.rels><?xml version="1.0" encoding="UTF-8" standalone="yes"?><Relationships xmlns="http://schemas.openxmlformats.org/package/2006/relationships"><Relationship Id="rId11" Type="http://schemas.openxmlformats.org/officeDocument/2006/relationships/slide" Target="/ppt/slides/slide257.xml"/><Relationship Id="rId10" Type="http://schemas.openxmlformats.org/officeDocument/2006/relationships/slide" Target="/ppt/slides/slide258.xml"/><Relationship Id="rId13" Type="http://schemas.openxmlformats.org/officeDocument/2006/relationships/image" Target="../media/image75.png"/><Relationship Id="rId12" Type="http://schemas.openxmlformats.org/officeDocument/2006/relationships/slide" Target="/ppt/slides/slide257.xml"/><Relationship Id="rId1" Type="http://schemas.openxmlformats.org/officeDocument/2006/relationships/slideLayout" Target="../slideLayouts/slideLayout22.xml"/><Relationship Id="rId2" Type="http://schemas.openxmlformats.org/officeDocument/2006/relationships/notesSlide" Target="../notesSlides/notesSlide256.xml"/><Relationship Id="rId3" Type="http://schemas.openxmlformats.org/officeDocument/2006/relationships/image" Target="../media/image22.png"/><Relationship Id="rId4" Type="http://schemas.openxmlformats.org/officeDocument/2006/relationships/image" Target="../media/image62.png"/><Relationship Id="rId9" Type="http://schemas.openxmlformats.org/officeDocument/2006/relationships/slide" Target="/ppt/slides/slide258.xml"/><Relationship Id="rId5" Type="http://schemas.openxmlformats.org/officeDocument/2006/relationships/image" Target="../media/image68.png"/><Relationship Id="rId6" Type="http://schemas.openxmlformats.org/officeDocument/2006/relationships/image" Target="../media/image76.png"/><Relationship Id="rId7" Type="http://schemas.openxmlformats.org/officeDocument/2006/relationships/slide" Target="/ppt/slides/slide256.xml"/><Relationship Id="rId8" Type="http://schemas.openxmlformats.org/officeDocument/2006/relationships/slide" Target="/ppt/slides/slide25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7.xml"/><Relationship Id="rId3" Type="http://schemas.openxmlformats.org/officeDocument/2006/relationships/image" Target="../media/image22.png"/><Relationship Id="rId4" Type="http://schemas.openxmlformats.org/officeDocument/2006/relationships/slide" Target="/ppt/slides/slide257.xml"/><Relationship Id="rId5" Type="http://schemas.openxmlformats.org/officeDocument/2006/relationships/slide" Target="/ppt/slides/slide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8.xml"/><Relationship Id="rId3" Type="http://schemas.openxmlformats.org/officeDocument/2006/relationships/image" Target="../media/image22.png"/><Relationship Id="rId4" Type="http://schemas.openxmlformats.org/officeDocument/2006/relationships/slide" Target="/ppt/slides/slide258.xml"/><Relationship Id="rId5" Type="http://schemas.openxmlformats.org/officeDocument/2006/relationships/slide" Target="/ppt/slides/slide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9.xml"/><Relationship Id="rId3" Type="http://schemas.openxmlformats.org/officeDocument/2006/relationships/slide" Target="/ppt/slides/slide259.xml"/><Relationship Id="rId4" Type="http://schemas.openxmlformats.org/officeDocument/2006/relationships/image" Target="../media/image22.png"/><Relationship Id="rId5" Type="http://schemas.openxmlformats.org/officeDocument/2006/relationships/slide" Target="/ppt/slides/slide140.xml"/></Relationships>
</file>

<file path=ppt/slides/_rels/slide26.xml.rels><?xml version="1.0" encoding="UTF-8" standalone="yes"?><Relationships xmlns="http://schemas.openxmlformats.org/package/2006/relationships"><Relationship Id="rId11" Type="http://schemas.openxmlformats.org/officeDocument/2006/relationships/slide" Target="/ppt/slides/slide30.xml"/><Relationship Id="rId10" Type="http://schemas.openxmlformats.org/officeDocument/2006/relationships/slide" Target="/ppt/slides/slide30.xml"/><Relationship Id="rId12"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slide" Target="/ppt/slides/slide26.xml"/><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slide" Target="/ppt/slid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0.xml"/><Relationship Id="rId3" Type="http://schemas.openxmlformats.org/officeDocument/2006/relationships/slide" Target="/ppt/slides/slide260.xml"/><Relationship Id="rId4" Type="http://schemas.openxmlformats.org/officeDocument/2006/relationships/image" Target="../media/image22.png"/><Relationship Id="rId5" Type="http://schemas.openxmlformats.org/officeDocument/2006/relationships/slide" Target="/ppt/slides/slide171.xml"/><Relationship Id="rId6" Type="http://schemas.openxmlformats.org/officeDocument/2006/relationships/slide" Target="/ppt/slides/slide17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40.png"/><Relationship Id="rId4" Type="http://schemas.openxmlformats.org/officeDocument/2006/relationships/slide" Target="/ppt/slides/slide261.xml"/><Relationship Id="rId5" Type="http://schemas.openxmlformats.org/officeDocument/2006/relationships/slide" Target="/ppt/slides/slide49.xml"/><Relationship Id="rId6" Type="http://schemas.openxmlformats.org/officeDocument/2006/relationships/slide" Target="/ppt/slides/slide69.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2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2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2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2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22.png"/><Relationship Id="rId4" Type="http://schemas.openxmlformats.org/officeDocument/2006/relationships/slide" Target="/ppt/slides/slide26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22.png"/><Relationship Id="rId4" Type="http://schemas.openxmlformats.org/officeDocument/2006/relationships/slide" Target="/ppt/slides/slide268.xml"/><Relationship Id="rId5" Type="http://schemas.openxmlformats.org/officeDocument/2006/relationships/slide" Target="/ppt/slides/slide26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22.png"/><Relationship Id="rId4" Type="http://schemas.openxmlformats.org/officeDocument/2006/relationships/slide" Target="/ppt/slides/slide272.xml"/></Relationships>
</file>

<file path=ppt/slides/_rels/slide269.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79.png"/><Relationship Id="rId5" Type="http://schemas.openxmlformats.org/officeDocument/2006/relationships/slide" Target="/ppt/slides/slide280.xml"/><Relationship Id="rId6" Type="http://schemas.openxmlformats.org/officeDocument/2006/relationships/slide" Target="/ppt/slides/slide271.xml"/><Relationship Id="rId7" Type="http://schemas.openxmlformats.org/officeDocument/2006/relationships/slide" Target="/ppt/slides/slide270.xml"/><Relationship Id="rId8" Type="http://schemas.openxmlformats.org/officeDocument/2006/relationships/image" Target="../media/image80.png"/></Relationships>
</file>

<file path=ppt/slides/_rels/slide2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slide" Target="/ppt/slides/slide31.xml"/><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slide" Target="/ppt/slides/slide31.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slide" Target="/ppt/slid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22.png"/><Relationship Id="rId4" Type="http://schemas.openxmlformats.org/officeDocument/2006/relationships/slide" Target="/ppt/slides/slide262.xml"/><Relationship Id="rId5" Type="http://schemas.openxmlformats.org/officeDocument/2006/relationships/slide" Target="/ppt/slides/slide279.xml"/><Relationship Id="rId6" Type="http://schemas.openxmlformats.org/officeDocument/2006/relationships/image" Target="../media/image82.png"/><Relationship Id="rId7" Type="http://schemas.openxmlformats.org/officeDocument/2006/relationships/image" Target="../media/image78.png"/><Relationship Id="rId8" Type="http://schemas.openxmlformats.org/officeDocument/2006/relationships/image" Target="../media/image8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90.png"/><Relationship Id="rId5" Type="http://schemas.openxmlformats.org/officeDocument/2006/relationships/slide" Target="/ppt/slides/slide278.xml"/><Relationship Id="rId6" Type="http://schemas.openxmlformats.org/officeDocument/2006/relationships/slide" Target="/ppt/slides/slide269.xml"/><Relationship Id="rId7" Type="http://schemas.openxmlformats.org/officeDocument/2006/relationships/image" Target="../media/image87.png"/><Relationship Id="rId8" Type="http://schemas.openxmlformats.org/officeDocument/2006/relationships/image" Target="../media/image88.png"/></Relationships>
</file>

<file path=ppt/slides/_rels/slide272.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81.png"/><Relationship Id="rId12" Type="http://schemas.openxmlformats.org/officeDocument/2006/relationships/image" Target="../media/image86.png"/><Relationship Id="rId1" Type="http://schemas.openxmlformats.org/officeDocument/2006/relationships/slideLayout" Target="../slideLayouts/slideLayout11.xml"/><Relationship Id="rId2" Type="http://schemas.openxmlformats.org/officeDocument/2006/relationships/notesSlide" Target="../notesSlides/notesSlide272.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79.png"/><Relationship Id="rId5" Type="http://schemas.openxmlformats.org/officeDocument/2006/relationships/slide" Target="/ppt/slides/slide275.xml"/><Relationship Id="rId6" Type="http://schemas.openxmlformats.org/officeDocument/2006/relationships/slide" Target="/ppt/slides/slide274.xml"/><Relationship Id="rId7" Type="http://schemas.openxmlformats.org/officeDocument/2006/relationships/slide" Target="/ppt/slides/slide273.xml"/><Relationship Id="rId8" Type="http://schemas.openxmlformats.org/officeDocument/2006/relationships/image" Target="../media/image80.png"/></Relationships>
</file>

<file path=ppt/slides/_rels/slide273.xml.rels><?xml version="1.0" encoding="UTF-8" standalone="yes"?><Relationships xmlns="http://schemas.openxmlformats.org/package/2006/relationships"><Relationship Id="rId10" Type="http://schemas.openxmlformats.org/officeDocument/2006/relationships/image" Target="../media/image84.png"/><Relationship Id="rId1" Type="http://schemas.openxmlformats.org/officeDocument/2006/relationships/slideLayout" Target="../slideLayouts/slideLayout11.xml"/><Relationship Id="rId2" Type="http://schemas.openxmlformats.org/officeDocument/2006/relationships/notesSlide" Target="../notesSlides/notesSlide273.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85.png"/><Relationship Id="rId5" Type="http://schemas.openxmlformats.org/officeDocument/2006/relationships/slide" Target="/ppt/slides/slide277.xml"/><Relationship Id="rId6" Type="http://schemas.openxmlformats.org/officeDocument/2006/relationships/image" Target="../media/image82.png"/><Relationship Id="rId7" Type="http://schemas.openxmlformats.org/officeDocument/2006/relationships/image" Target="../media/image78.png"/><Relationship Id="rId8" Type="http://schemas.openxmlformats.org/officeDocument/2006/relationships/image" Target="../media/image83.png"/></Relationships>
</file>

<file path=ppt/slides/_rels/slide274.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89.png"/><Relationship Id="rId1" Type="http://schemas.openxmlformats.org/officeDocument/2006/relationships/slideLayout" Target="../slideLayouts/slideLayout11.xml"/><Relationship Id="rId2" Type="http://schemas.openxmlformats.org/officeDocument/2006/relationships/notesSlide" Target="../notesSlides/notesSlide274.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90.png"/><Relationship Id="rId5" Type="http://schemas.openxmlformats.org/officeDocument/2006/relationships/slide" Target="/ppt/slides/slide276.xml"/><Relationship Id="rId6" Type="http://schemas.openxmlformats.org/officeDocument/2006/relationships/slide" Target="/ppt/slides/slide272.xml"/><Relationship Id="rId7" Type="http://schemas.openxmlformats.org/officeDocument/2006/relationships/image" Target="../media/image87.png"/><Relationship Id="rId8" Type="http://schemas.openxmlformats.org/officeDocument/2006/relationships/image" Target="../media/image88.png"/></Relationships>
</file>

<file path=ppt/slides/_rels/slide275.xml.rels><?xml version="1.0" encoding="UTF-8" standalone="yes"?><Relationships xmlns="http://schemas.openxmlformats.org/package/2006/relationships"><Relationship Id="rId11" Type="http://schemas.openxmlformats.org/officeDocument/2006/relationships/slide" Target="/ppt/slides/slide282.xml"/><Relationship Id="rId10" Type="http://schemas.openxmlformats.org/officeDocument/2006/relationships/slide" Target="/ppt/slides/slide281.xml"/><Relationship Id="rId1" Type="http://schemas.openxmlformats.org/officeDocument/2006/relationships/slideLayout" Target="../slideLayouts/slideLayout11.xml"/><Relationship Id="rId2" Type="http://schemas.openxmlformats.org/officeDocument/2006/relationships/notesSlide" Target="../notesSlides/notesSlide275.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image" Target="../media/image79.png"/><Relationship Id="rId7" Type="http://schemas.openxmlformats.org/officeDocument/2006/relationships/image" Target="../media/image81.png"/><Relationship Id="rId8" Type="http://schemas.openxmlformats.org/officeDocument/2006/relationships/image" Target="../media/image92.png"/></Relationships>
</file>

<file path=ppt/slides/_rels/slide276.xml.rels><?xml version="1.0" encoding="UTF-8" standalone="yes"?><Relationships xmlns="http://schemas.openxmlformats.org/package/2006/relationships"><Relationship Id="rId11" Type="http://schemas.openxmlformats.org/officeDocument/2006/relationships/slide" Target="/ppt/slides/slide282.xml"/><Relationship Id="rId10" Type="http://schemas.openxmlformats.org/officeDocument/2006/relationships/slide" Target="/ppt/slides/slide281.xml"/><Relationship Id="rId1" Type="http://schemas.openxmlformats.org/officeDocument/2006/relationships/slideLayout" Target="../slideLayouts/slideLayout11.xml"/><Relationship Id="rId2" Type="http://schemas.openxmlformats.org/officeDocument/2006/relationships/notesSlide" Target="../notesSlides/notesSlide276.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90.png"/><Relationship Id="rId8" Type="http://schemas.openxmlformats.org/officeDocument/2006/relationships/image" Target="../media/image89.png"/></Relationships>
</file>

<file path=ppt/slides/_rels/slide277.xml.rels><?xml version="1.0" encoding="UTF-8" standalone="yes"?><Relationships xmlns="http://schemas.openxmlformats.org/package/2006/relationships"><Relationship Id="rId11" Type="http://schemas.openxmlformats.org/officeDocument/2006/relationships/slide" Target="/ppt/slides/slide281.xml"/><Relationship Id="rId10" Type="http://schemas.openxmlformats.org/officeDocument/2006/relationships/image" Target="../media/image84.png"/><Relationship Id="rId12" Type="http://schemas.openxmlformats.org/officeDocument/2006/relationships/slide" Target="/ppt/slides/slide282.xml"/><Relationship Id="rId1" Type="http://schemas.openxmlformats.org/officeDocument/2006/relationships/slideLayout" Target="../slideLayouts/slideLayout11.xml"/><Relationship Id="rId2" Type="http://schemas.openxmlformats.org/officeDocument/2006/relationships/notesSlide" Target="../notesSlides/notesSlide277.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85.png"/><Relationship Id="rId5" Type="http://schemas.openxmlformats.org/officeDocument/2006/relationships/slide" Target="/ppt/slides/slide277.xml"/><Relationship Id="rId6" Type="http://schemas.openxmlformats.org/officeDocument/2006/relationships/image" Target="../media/image82.png"/><Relationship Id="rId7" Type="http://schemas.openxmlformats.org/officeDocument/2006/relationships/image" Target="../media/image78.png"/><Relationship Id="rId8"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8.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slide" Target="/ppt/slides/slide282.xml"/><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90.png"/><Relationship Id="rId8" Type="http://schemas.openxmlformats.org/officeDocument/2006/relationships/slide" Target="/ppt/slides/slide28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9.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slide" Target="/ppt/slides/slide282.xml"/><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83.png"/><Relationship Id="rId8" Type="http://schemas.openxmlformats.org/officeDocument/2006/relationships/slide" Target="/ppt/slides/slide281.xml"/></Relationships>
</file>

<file path=ppt/slides/_rels/slide28.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slide" Target="/ppt/slides/slide32.xml"/><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slide" Target="/ppt/slides/slide32.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1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0.xml"/><Relationship Id="rId3" Type="http://schemas.openxmlformats.org/officeDocument/2006/relationships/image" Target="../media/image22.png"/><Relationship Id="rId4" Type="http://schemas.openxmlformats.org/officeDocument/2006/relationships/slide" Target="/ppt/slides/slide262.xml"/><Relationship Id="rId9" Type="http://schemas.openxmlformats.org/officeDocument/2006/relationships/image" Target="../media/image81.png"/><Relationship Id="rId5" Type="http://schemas.openxmlformats.org/officeDocument/2006/relationships/slide" Target="/ppt/slides/slide281.xml"/><Relationship Id="rId6" Type="http://schemas.openxmlformats.org/officeDocument/2006/relationships/slide" Target="/ppt/slides/slide282.xml"/><Relationship Id="rId7" Type="http://schemas.openxmlformats.org/officeDocument/2006/relationships/image" Target="../media/image80.png"/><Relationship Id="rId8" Type="http://schemas.openxmlformats.org/officeDocument/2006/relationships/image" Target="../media/image79.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1.xml"/><Relationship Id="rId3" Type="http://schemas.openxmlformats.org/officeDocument/2006/relationships/image" Target="../media/image22.png"/><Relationship Id="rId4" Type="http://schemas.openxmlformats.org/officeDocument/2006/relationships/slide" Target="/ppt/slides/slide26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2.xml"/><Relationship Id="rId3" Type="http://schemas.openxmlformats.org/officeDocument/2006/relationships/image" Target="../media/image22.png"/><Relationship Id="rId4" Type="http://schemas.openxmlformats.org/officeDocument/2006/relationships/slide" Target="/ppt/slides/slide26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slide" Target="/ppt/slides/slide29.xml"/><Relationship Id="rId5" Type="http://schemas.openxmlformats.org/officeDocument/2006/relationships/slide" Target="/ppt/slides/slide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slide" Target="/ppt/slides/slide3.xml"/><Relationship Id="rId5"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slide" Target="/ppt/slides/slide30.xml"/><Relationship Id="rId5" Type="http://schemas.openxmlformats.org/officeDocument/2006/relationships/slide" Target="/ppt/slides/slide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slide" Target="/ppt/slides/slide31.xml"/><Relationship Id="rId5" Type="http://schemas.openxmlformats.org/officeDocument/2006/relationships/slide" Target="/ppt/slides/slide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slide" Target="/ppt/slides/slide32.xml"/><Relationship Id="rId5" Type="http://schemas.openxmlformats.org/officeDocument/2006/relationships/slide" Target="/ppt/slides/slide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slide" Target="/ppt/slides/slide33.xml"/><Relationship Id="rId5" Type="http://schemas.openxmlformats.org/officeDocument/2006/relationships/slide" Target="/ppt/slides/slide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slide" Target="/ppt/slides/slide34.xml"/><Relationship Id="rId5" Type="http://schemas.openxmlformats.org/officeDocument/2006/relationships/slide" Target="/ppt/slides/slide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slide" Target="/ppt/slides/slide35.xml"/><Relationship Id="rId5" Type="http://schemas.openxmlformats.org/officeDocument/2006/relationships/slide" Target="/ppt/slides/slide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slide" Target="/ppt/slides/slide36.xml"/><Relationship Id="rId5" Type="http://schemas.openxmlformats.org/officeDocument/2006/relationships/slide" Target="/ppt/slides/slide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slide" Target="/ppt/slides/slide37.xml"/><Relationship Id="rId5" Type="http://schemas.openxmlformats.org/officeDocument/2006/relationships/slide" Target="/ppt/slides/slide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slide" Target="/ppt/slides/slide38.xml"/><Relationship Id="rId5" Type="http://schemas.openxmlformats.org/officeDocument/2006/relationships/slide" Target="/ppt/slides/slide26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slide" Target="/ppt/slides/slide39.xml"/><Relationship Id="rId5" Type="http://schemas.openxmlformats.org/officeDocument/2006/relationships/slide" Target="/ppt/slides/slide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slide" Target="/ppt/slides/slide4.xml"/><Relationship Id="rId5" Type="http://schemas.openxmlformats.org/officeDocument/2006/relationships/slide" Target="/ppt/slides/slid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slide" Target="/ppt/slides/slide40.xml"/><Relationship Id="rId5" Type="http://schemas.openxmlformats.org/officeDocument/2006/relationships/slide" Target="/ppt/slides/slide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slide" Target="/ppt/slides/slide41.xml"/><Relationship Id="rId5" Type="http://schemas.openxmlformats.org/officeDocument/2006/relationships/slide" Target="/ppt/slides/slide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slide" Target="/ppt/slides/slide42.xml"/><Relationship Id="rId5" Type="http://schemas.openxmlformats.org/officeDocument/2006/relationships/slide" Target="/ppt/slides/slide46.xml"/><Relationship Id="rId6" Type="http://schemas.openxmlformats.org/officeDocument/2006/relationships/slide" Target="/ppt/slides/slide6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slide" Target="/ppt/slides/slide43.xml"/><Relationship Id="rId4" Type="http://schemas.openxmlformats.org/officeDocument/2006/relationships/image" Target="../media/image40.png"/><Relationship Id="rId5" Type="http://schemas.openxmlformats.org/officeDocument/2006/relationships/slide" Target="/ppt/slides/slide48.xml"/><Relationship Id="rId6" Type="http://schemas.openxmlformats.org/officeDocument/2006/relationships/slide" Target="/ppt/slides/slide6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slide" Target="/ppt/slides/slide44.xml"/><Relationship Id="rId5" Type="http://schemas.openxmlformats.org/officeDocument/2006/relationships/slide" Target="/ppt/slides/slide47.xml"/><Relationship Id="rId6" Type="http://schemas.openxmlformats.org/officeDocument/2006/relationships/slide" Target="/ppt/slides/slide6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slide" Target="/ppt/slides/slide45.xml"/><Relationship Id="rId5" Type="http://schemas.openxmlformats.org/officeDocument/2006/relationships/slide" Target="/ppt/slides/slide58.xml"/><Relationship Id="rId6" Type="http://schemas.openxmlformats.org/officeDocument/2006/relationships/slide" Target="/ppt/slides/slide6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slide" Target="/ppt/slides/slide46.xml"/><Relationship Id="rId4" Type="http://schemas.openxmlformats.org/officeDocument/2006/relationships/slide" Target="/ppt/slides/slide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slide" Target="/ppt/slides/slide47.xml"/><Relationship Id="rId4" Type="http://schemas.openxmlformats.org/officeDocument/2006/relationships/slide" Target="/ppt/slides/slide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slide" Target="/ppt/slides/slide48.xml"/><Relationship Id="rId4" Type="http://schemas.openxmlformats.org/officeDocument/2006/relationships/slide" Target="/ppt/slides/slide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slide" Target="/ppt/slides/slide49.xml"/><Relationship Id="rId4" Type="http://schemas.openxmlformats.org/officeDocument/2006/relationships/slide" Target="/ppt/slides/slide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slide" Target="/ppt/slides/slide5.xml"/><Relationship Id="rId5" Type="http://schemas.openxmlformats.org/officeDocument/2006/relationships/slide" Target="/ppt/slides/slide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slide" Target="/ppt/slides/slide50.xml"/><Relationship Id="rId4" Type="http://schemas.openxmlformats.org/officeDocument/2006/relationships/slide" Target="/ppt/slides/slide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slide" Target="/ppt/slides/slide5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slide" Target="/ppt/slides/slide52.xml"/><Relationship Id="rId4" Type="http://schemas.openxmlformats.org/officeDocument/2006/relationships/slide" Target="/ppt/slides/slide5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slide" Target="/ppt/slides/slide53.xml"/><Relationship Id="rId4" Type="http://schemas.openxmlformats.org/officeDocument/2006/relationships/slide" Target="/ppt/slides/slide5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slide" Target="/ppt/slides/slide54.xml"/><Relationship Id="rId6" Type="http://schemas.openxmlformats.org/officeDocument/2006/relationships/slide" Target="/ppt/slides/slide60.xml"/><Relationship Id="rId7"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slide" Target="/ppt/slides/slide55.xml"/><Relationship Id="rId6" Type="http://schemas.openxmlformats.org/officeDocument/2006/relationships/slide" Target="/ppt/slides/slide61.xml"/><Relationship Id="rId7"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slide" Target="/ppt/slides/slide56.xml"/><Relationship Id="rId6" Type="http://schemas.openxmlformats.org/officeDocument/2006/relationships/slide" Target="/ppt/slides/slide62.xml"/><Relationship Id="rId7"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slide" Target="/ppt/slides/slide57.xml"/><Relationship Id="rId6" Type="http://schemas.openxmlformats.org/officeDocument/2006/relationships/slide" Target="/ppt/slides/slide59.xml"/><Relationship Id="rId7"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slide" Target="/ppt/slides/slide58.xml"/><Relationship Id="rId7" Type="http://schemas.openxmlformats.org/officeDocument/2006/relationships/slide" Target="/ppt/slides/slide64.xml"/><Relationship Id="rId8"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 Target="/ppt/slides/slide59.xml"/><Relationship Id="rId7" Type="http://schemas.openxmlformats.org/officeDocument/2006/relationships/slide" Target="/ppt/slides/slide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 Target="/ppt/slides/slide6.xml"/><Relationship Id="rId6" Type="http://schemas.openxmlformats.org/officeDocument/2006/relationships/slide" Target="/ppt/slides/slide7.xml"/><Relationship Id="rId7" Type="http://schemas.openxmlformats.org/officeDocument/2006/relationships/slide" Target="/ppt/slides/slide6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slide" Target="/ppt/slides/slide60.xml"/><Relationship Id="rId7" Type="http://schemas.openxmlformats.org/officeDocument/2006/relationships/slide" Target="/ppt/slides/slide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slide" Target="/ppt/slides/slide61.xml"/><Relationship Id="rId7" Type="http://schemas.openxmlformats.org/officeDocument/2006/relationships/slide" Target="/ppt/slides/slide6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slide" Target="/ppt/slides/slide62.xml"/><Relationship Id="rId7" Type="http://schemas.openxmlformats.org/officeDocument/2006/relationships/slide" Target="/ppt/slides/slide6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slide" Target="/ppt/slides/slide63.xml"/><Relationship Id="rId6" Type="http://schemas.openxmlformats.org/officeDocument/2006/relationships/slide" Target="/ppt/slides/slide6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slide" Target="/ppt/slides/slide64.xml"/><Relationship Id="rId7" Type="http://schemas.openxmlformats.org/officeDocument/2006/relationships/slide" Target="/ppt/slides/slide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7.png"/><Relationship Id="rId4" Type="http://schemas.openxmlformats.org/officeDocument/2006/relationships/slide" Target="/ppt/slides/slide65.xml"/><Relationship Id="rId5" Type="http://schemas.openxmlformats.org/officeDocument/2006/relationships/slide" Target="/ppt/slides/slide6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7.png"/><Relationship Id="rId4" Type="http://schemas.openxmlformats.org/officeDocument/2006/relationships/slide" Target="/ppt/slides/slide66.xml"/><Relationship Id="rId5" Type="http://schemas.openxmlformats.org/officeDocument/2006/relationships/slide" Target="/ppt/slides/slide6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27.png"/><Relationship Id="rId4" Type="http://schemas.openxmlformats.org/officeDocument/2006/relationships/slide" Target="/ppt/slides/slide67.xml"/><Relationship Id="rId5" Type="http://schemas.openxmlformats.org/officeDocument/2006/relationships/slide" Target="/ppt/slid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22.png"/><Relationship Id="rId4" Type="http://schemas.openxmlformats.org/officeDocument/2006/relationships/slide" Target="/ppt/slides/slide68.xml"/><Relationship Id="rId5" Type="http://schemas.openxmlformats.org/officeDocument/2006/relationships/slide" Target="/ppt/slides/slide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2.png"/><Relationship Id="rId4" Type="http://schemas.openxmlformats.org/officeDocument/2006/relationships/slide" Target="/ppt/slides/slide69.xml"/><Relationship Id="rId5"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 Target="/ppt/slides/slide7.xml"/><Relationship Id="rId6" Type="http://schemas.openxmlformats.org/officeDocument/2006/relationships/slide" Target="/ppt/slides/slide8.xml"/></Relationships>
</file>

<file path=ppt/slides/_rels/slide70.xml.rels><?xml version="1.0" encoding="UTF-8" standalone="yes"?><Relationships xmlns="http://schemas.openxmlformats.org/package/2006/relationships"><Relationship Id="rId11" Type="http://schemas.openxmlformats.org/officeDocument/2006/relationships/slide" Target="/ppt/slides/slide5.xml"/><Relationship Id="rId10" Type="http://schemas.openxmlformats.org/officeDocument/2006/relationships/slide" Target="/ppt/slides/slide2.xml"/><Relationship Id="rId13" Type="http://schemas.openxmlformats.org/officeDocument/2006/relationships/slide" Target="/ppt/slides/slide262.xml"/><Relationship Id="rId12" Type="http://schemas.openxmlformats.org/officeDocument/2006/relationships/slide" Target="/ppt/slides/slide138.xml"/><Relationship Id="rId1" Type="http://schemas.openxmlformats.org/officeDocument/2006/relationships/slideLayout" Target="../slideLayouts/slideLayout23.xml"/><Relationship Id="rId2" Type="http://schemas.openxmlformats.org/officeDocument/2006/relationships/notesSlide" Target="../notesSlides/notesSlide70.xml"/><Relationship Id="rId3" Type="http://schemas.openxmlformats.org/officeDocument/2006/relationships/image" Target="../media/image47.jpg"/><Relationship Id="rId4" Type="http://schemas.openxmlformats.org/officeDocument/2006/relationships/slide" Target="/ppt/slides/slide70.xml"/><Relationship Id="rId9" Type="http://schemas.openxmlformats.org/officeDocument/2006/relationships/slide" Target="/ppt/slides/slide127.xml"/><Relationship Id="rId5" Type="http://schemas.openxmlformats.org/officeDocument/2006/relationships/slide" Target="/ppt/slides/slide70.xml"/><Relationship Id="rId6" Type="http://schemas.openxmlformats.org/officeDocument/2006/relationships/slide" Target="/ppt/slides/slide71.xml"/><Relationship Id="rId7" Type="http://schemas.openxmlformats.org/officeDocument/2006/relationships/slide" Target="/ppt/slides/slide69.xml"/><Relationship Id="rId8" Type="http://schemas.openxmlformats.org/officeDocument/2006/relationships/slide" Target="/ppt/slides/slide7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8.jpg"/><Relationship Id="rId4" Type="http://schemas.openxmlformats.org/officeDocument/2006/relationships/slide" Target="/ppt/slides/slide71.xml"/><Relationship Id="rId5" Type="http://schemas.openxmlformats.org/officeDocument/2006/relationships/slide" Target="/ppt/slides/slide70.xml"/><Relationship Id="rId6" Type="http://schemas.openxmlformats.org/officeDocument/2006/relationships/slide" Target="/ppt/slides/slide72.xml"/><Relationship Id="rId7" Type="http://schemas.openxmlformats.org/officeDocument/2006/relationships/slide" Target="/ppt/slid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42.jpg"/><Relationship Id="rId4" Type="http://schemas.openxmlformats.org/officeDocument/2006/relationships/slide" Target="/ppt/slides/slide72.xml"/><Relationship Id="rId5" Type="http://schemas.openxmlformats.org/officeDocument/2006/relationships/slide" Target="/ppt/slides/slide71.xml"/><Relationship Id="rId6" Type="http://schemas.openxmlformats.org/officeDocument/2006/relationships/slide" Target="/ppt/slides/slide73.xml"/><Relationship Id="rId7" Type="http://schemas.openxmlformats.org/officeDocument/2006/relationships/slide" Target="/ppt/slid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33.jpg"/><Relationship Id="rId4" Type="http://schemas.openxmlformats.org/officeDocument/2006/relationships/slide" Target="/ppt/slides/slide73.xml"/><Relationship Id="rId5" Type="http://schemas.openxmlformats.org/officeDocument/2006/relationships/slide" Target="/ppt/slides/slide72.xml"/><Relationship Id="rId6" Type="http://schemas.openxmlformats.org/officeDocument/2006/relationships/slide" Target="/ppt/slides/slide73.xml"/><Relationship Id="rId7" Type="http://schemas.openxmlformats.org/officeDocument/2006/relationships/slide" Target="/ppt/slides/slide70.xml"/></Relationships>
</file>

<file path=ppt/slides/_rels/slide74.xml.rels><?xml version="1.0" encoding="UTF-8" standalone="yes"?><Relationships xmlns="http://schemas.openxmlformats.org/package/2006/relationships"><Relationship Id="rId11" Type="http://schemas.openxmlformats.org/officeDocument/2006/relationships/slide" Target="/ppt/slides/slide82.xml"/><Relationship Id="rId10" Type="http://schemas.openxmlformats.org/officeDocument/2006/relationships/slide" Target="/ppt/slides/slide82.xml"/><Relationship Id="rId13" Type="http://schemas.openxmlformats.org/officeDocument/2006/relationships/slide" Target="/ppt/slides/slide112.xml"/><Relationship Id="rId12" Type="http://schemas.openxmlformats.org/officeDocument/2006/relationships/slide" Target="/ppt/slides/slide97.xml"/><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slide" Target="/ppt/slides/slide74.xml"/><Relationship Id="rId4" Type="http://schemas.openxmlformats.org/officeDocument/2006/relationships/image" Target="../media/image11.png"/><Relationship Id="rId9" Type="http://schemas.openxmlformats.org/officeDocument/2006/relationships/image" Target="../media/image34.jpg"/><Relationship Id="rId15" Type="http://schemas.openxmlformats.org/officeDocument/2006/relationships/image" Target="../media/image41.jpg"/><Relationship Id="rId14" Type="http://schemas.openxmlformats.org/officeDocument/2006/relationships/slide" Target="/ppt/slides/slide75.xml"/><Relationship Id="rId16" Type="http://schemas.openxmlformats.org/officeDocument/2006/relationships/slide" Target="/ppt/slides/slide70.xml"/><Relationship Id="rId5" Type="http://schemas.openxmlformats.org/officeDocument/2006/relationships/slide" Target="/ppt/slides/slide78.xml"/><Relationship Id="rId6" Type="http://schemas.openxmlformats.org/officeDocument/2006/relationships/slide" Target="/ppt/slides/slide76.xml"/><Relationship Id="rId7" Type="http://schemas.openxmlformats.org/officeDocument/2006/relationships/image" Target="../media/image37.jpg"/><Relationship Id="rId8" Type="http://schemas.openxmlformats.org/officeDocument/2006/relationships/slide" Target="/ppt/slides/slide7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41.jpg"/><Relationship Id="rId4" Type="http://schemas.openxmlformats.org/officeDocument/2006/relationships/slide" Target="/ppt/slides/slide75.xml"/><Relationship Id="rId5" Type="http://schemas.openxmlformats.org/officeDocument/2006/relationships/slide" Target="/ppt/slides/slide82.xml"/><Relationship Id="rId6" Type="http://schemas.openxmlformats.org/officeDocument/2006/relationships/slide" Target="/ppt/slid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37.jpg"/><Relationship Id="rId4" Type="http://schemas.openxmlformats.org/officeDocument/2006/relationships/slide" Target="/ppt/slides/slide76.xml"/><Relationship Id="rId5" Type="http://schemas.openxmlformats.org/officeDocument/2006/relationships/slide" Target="/ppt/slides/slide74.xml"/><Relationship Id="rId6" Type="http://schemas.openxmlformats.org/officeDocument/2006/relationships/slide" Target="/ppt/slides/slide9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34.jpg"/><Relationship Id="rId4" Type="http://schemas.openxmlformats.org/officeDocument/2006/relationships/slide" Target="/ppt/slides/slide77.xml"/><Relationship Id="rId5" Type="http://schemas.openxmlformats.org/officeDocument/2006/relationships/slide" Target="/ppt/slides/slide74.xml"/><Relationship Id="rId6" Type="http://schemas.openxmlformats.org/officeDocument/2006/relationships/slide" Target="/ppt/slides/slide112.xml"/></Relationships>
</file>

<file path=ppt/slides/_rels/slide78.xml.rels><?xml version="1.0" encoding="UTF-8" standalone="yes"?><Relationships xmlns="http://schemas.openxmlformats.org/package/2006/relationships"><Relationship Id="rId11" Type="http://schemas.openxmlformats.org/officeDocument/2006/relationships/slide" Target="/ppt/slides/slide77.xml"/><Relationship Id="rId10" Type="http://schemas.openxmlformats.org/officeDocument/2006/relationships/slide" Target="/ppt/slides/slide76.xml"/><Relationship Id="rId13" Type="http://schemas.openxmlformats.org/officeDocument/2006/relationships/slide" Target="/ppt/slides/slide97.xml"/><Relationship Id="rId12" Type="http://schemas.openxmlformats.org/officeDocument/2006/relationships/slide" Target="/ppt/slides/slide82.xml"/><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slide" Target="/ppt/slides/slide78.xml"/><Relationship Id="rId4" Type="http://schemas.openxmlformats.org/officeDocument/2006/relationships/image" Target="../media/image11.png"/><Relationship Id="rId9" Type="http://schemas.openxmlformats.org/officeDocument/2006/relationships/slide" Target="/ppt/slides/slide75.xml"/><Relationship Id="rId15" Type="http://schemas.openxmlformats.org/officeDocument/2006/relationships/slide" Target="/ppt/slides/slide74.xml"/><Relationship Id="rId14" Type="http://schemas.openxmlformats.org/officeDocument/2006/relationships/slide" Target="/ppt/slides/slide112.xml"/><Relationship Id="rId5" Type="http://schemas.openxmlformats.org/officeDocument/2006/relationships/image" Target="../media/image37.jpg"/><Relationship Id="rId6" Type="http://schemas.openxmlformats.org/officeDocument/2006/relationships/image" Target="../media/image34.jpg"/><Relationship Id="rId7" Type="http://schemas.openxmlformats.org/officeDocument/2006/relationships/image" Target="../media/image41.jpg"/><Relationship Id="rId8" Type="http://schemas.openxmlformats.org/officeDocument/2006/relationships/slide" Target="/ppt/slides/slide79.xml"/></Relationships>
</file>

<file path=ppt/slides/_rels/slide79.xml.rels><?xml version="1.0" encoding="UTF-8" standalone="yes"?><Relationships xmlns="http://schemas.openxmlformats.org/package/2006/relationships"><Relationship Id="rId11" Type="http://schemas.openxmlformats.org/officeDocument/2006/relationships/slide" Target="/ppt/slides/slide77.xml"/><Relationship Id="rId10" Type="http://schemas.openxmlformats.org/officeDocument/2006/relationships/slide" Target="/ppt/slides/slide76.xml"/><Relationship Id="rId13" Type="http://schemas.openxmlformats.org/officeDocument/2006/relationships/slide" Target="/ppt/slides/slide97.xml"/><Relationship Id="rId12" Type="http://schemas.openxmlformats.org/officeDocument/2006/relationships/slide" Target="/ppt/slides/slide82.xml"/><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slide" Target="/ppt/slides/slide79.xml"/><Relationship Id="rId4" Type="http://schemas.openxmlformats.org/officeDocument/2006/relationships/slide" Target="/ppt/slides/slide80.xml"/><Relationship Id="rId9" Type="http://schemas.openxmlformats.org/officeDocument/2006/relationships/slide" Target="/ppt/slides/slide75.xml"/><Relationship Id="rId15" Type="http://schemas.openxmlformats.org/officeDocument/2006/relationships/slide" Target="/ppt/slides/slide78.xml"/><Relationship Id="rId14" Type="http://schemas.openxmlformats.org/officeDocument/2006/relationships/slide" Target="/ppt/slides/slide112.xml"/><Relationship Id="rId5" Type="http://schemas.openxmlformats.org/officeDocument/2006/relationships/image" Target="../media/image11.png"/><Relationship Id="rId6" Type="http://schemas.openxmlformats.org/officeDocument/2006/relationships/image" Target="../media/image37.jpg"/><Relationship Id="rId7" Type="http://schemas.openxmlformats.org/officeDocument/2006/relationships/image" Target="../media/image34.jpg"/><Relationship Id="rId8" Type="http://schemas.openxmlformats.org/officeDocument/2006/relationships/image" Target="../media/image41.jpg"/></Relationships>
</file>

<file path=ppt/slides/_rels/slide8.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2.xml"/><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slide" Target="/ppt/slides/slide9.xml"/><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 Target="/ppt/slides/slide8.xml"/><Relationship Id="rId8" Type="http://schemas.openxmlformats.org/officeDocument/2006/relationships/slide" Target="/ppt/slides/slide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slide" Target="/ppt/slides/slide81.xml"/><Relationship Id="rId4" Type="http://schemas.openxmlformats.org/officeDocument/2006/relationships/image" Target="../media/image46.jpg"/><Relationship Id="rId5" Type="http://schemas.openxmlformats.org/officeDocument/2006/relationships/slide" Target="/ppt/slides/slide80.xml"/><Relationship Id="rId6" Type="http://schemas.openxmlformats.org/officeDocument/2006/relationships/slide" Target="/ppt/slid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image" Target="../media/image46.jpg"/><Relationship Id="rId4" Type="http://schemas.openxmlformats.org/officeDocument/2006/relationships/slide" Target="/ppt/slides/slide81.xml"/><Relationship Id="rId5" Type="http://schemas.openxmlformats.org/officeDocument/2006/relationships/slide" Target="/ppt/slides/slide88.xml"/><Relationship Id="rId6" Type="http://schemas.openxmlformats.org/officeDocument/2006/relationships/slide" Target="/ppt/slides/slide80.xml"/><Relationship Id="rId7" Type="http://schemas.openxmlformats.org/officeDocument/2006/relationships/slide" Target="/ppt/slides/slide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43.jpg"/><Relationship Id="rId4" Type="http://schemas.openxmlformats.org/officeDocument/2006/relationships/image" Target="../media/image46.jpg"/><Relationship Id="rId9" Type="http://schemas.openxmlformats.org/officeDocument/2006/relationships/slide" Target="/ppt/slides/slide81.xml"/><Relationship Id="rId5" Type="http://schemas.openxmlformats.org/officeDocument/2006/relationships/slide" Target="/ppt/slides/slide82.xml"/><Relationship Id="rId6" Type="http://schemas.openxmlformats.org/officeDocument/2006/relationships/slide" Target="/ppt/slides/slide83.xml"/><Relationship Id="rId7" Type="http://schemas.openxmlformats.org/officeDocument/2006/relationships/slide" Target="/ppt/slides/slide87.xml"/><Relationship Id="rId8" Type="http://schemas.openxmlformats.org/officeDocument/2006/relationships/slide" Target="/ppt/slid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43.jpg"/><Relationship Id="rId4" Type="http://schemas.openxmlformats.org/officeDocument/2006/relationships/image" Target="../media/image46.jpg"/><Relationship Id="rId9" Type="http://schemas.openxmlformats.org/officeDocument/2006/relationships/slide" Target="/ppt/slides/slide82.xml"/><Relationship Id="rId5" Type="http://schemas.openxmlformats.org/officeDocument/2006/relationships/slide" Target="/ppt/slides/slide83.xml"/><Relationship Id="rId6" Type="http://schemas.openxmlformats.org/officeDocument/2006/relationships/slide" Target="/ppt/slides/slide82.xml"/><Relationship Id="rId7" Type="http://schemas.openxmlformats.org/officeDocument/2006/relationships/slide" Target="/ppt/slides/slide91.xml"/><Relationship Id="rId8" Type="http://schemas.openxmlformats.org/officeDocument/2006/relationships/slide" Target="/ppt/slides/slide8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43.jpg"/><Relationship Id="rId4" Type="http://schemas.openxmlformats.org/officeDocument/2006/relationships/slide" Target="/ppt/slides/slide84.xml"/><Relationship Id="rId5" Type="http://schemas.openxmlformats.org/officeDocument/2006/relationships/slide" Target="/ppt/slides/slide84.xml"/><Relationship Id="rId6" Type="http://schemas.openxmlformats.org/officeDocument/2006/relationships/slide" Target="/ppt/slides/slide83.xml"/><Relationship Id="rId7" Type="http://schemas.openxmlformats.org/officeDocument/2006/relationships/slide" Target="/ppt/slides/slide8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43.jpg"/><Relationship Id="rId4" Type="http://schemas.openxmlformats.org/officeDocument/2006/relationships/slide" Target="/ppt/slides/slide85.xml"/><Relationship Id="rId5" Type="http://schemas.openxmlformats.org/officeDocument/2006/relationships/slide" Target="/ppt/slides/slide84.xml"/><Relationship Id="rId6" Type="http://schemas.openxmlformats.org/officeDocument/2006/relationships/slide" Target="/ppt/slides/slide8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43.jpg"/><Relationship Id="rId4" Type="http://schemas.openxmlformats.org/officeDocument/2006/relationships/slide" Target="/ppt/slides/slide86.xml"/><Relationship Id="rId5" Type="http://schemas.openxmlformats.org/officeDocument/2006/relationships/slide" Target="/ppt/slides/slide128.xml"/><Relationship Id="rId6" Type="http://schemas.openxmlformats.org/officeDocument/2006/relationships/slide" Target="/ppt/slid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43.jpg"/><Relationship Id="rId4" Type="http://schemas.openxmlformats.org/officeDocument/2006/relationships/image" Target="../media/image46.jpg"/><Relationship Id="rId9" Type="http://schemas.openxmlformats.org/officeDocument/2006/relationships/slide" Target="/ppt/slides/slide82.xml"/><Relationship Id="rId5" Type="http://schemas.openxmlformats.org/officeDocument/2006/relationships/slide" Target="/ppt/slides/slide87.xml"/><Relationship Id="rId6" Type="http://schemas.openxmlformats.org/officeDocument/2006/relationships/slide" Target="/ppt/slides/slide91.xml"/><Relationship Id="rId7" Type="http://schemas.openxmlformats.org/officeDocument/2006/relationships/slide" Target="/ppt/slides/slide82.xml"/><Relationship Id="rId8" Type="http://schemas.openxmlformats.org/officeDocument/2006/relationships/slide" Target="/ppt/slides/slide8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 Id="rId3" Type="http://schemas.openxmlformats.org/officeDocument/2006/relationships/image" Target="../media/image46.jpg"/><Relationship Id="rId4" Type="http://schemas.openxmlformats.org/officeDocument/2006/relationships/slide" Target="/ppt/slides/slide88.xml"/><Relationship Id="rId5" Type="http://schemas.openxmlformats.org/officeDocument/2006/relationships/slide" Target="/ppt/slides/slide89.xml"/><Relationship Id="rId6" Type="http://schemas.openxmlformats.org/officeDocument/2006/relationships/slide" Target="/ppt/slides/slide87.xml"/><Relationship Id="rId7" Type="http://schemas.openxmlformats.org/officeDocument/2006/relationships/slide" Target="/ppt/slides/slide8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46.jpg"/><Relationship Id="rId4" Type="http://schemas.openxmlformats.org/officeDocument/2006/relationships/slide" Target="/ppt/slides/slide89.xml"/><Relationship Id="rId5" Type="http://schemas.openxmlformats.org/officeDocument/2006/relationships/slide" Target="/ppt/slides/slide86.xml"/><Relationship Id="rId6" Type="http://schemas.openxmlformats.org/officeDocument/2006/relationships/slide" Target="/ppt/slid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slide" Target="/ppt/slides/slide9.xml"/><Relationship Id="rId8" Type="http://schemas.openxmlformats.org/officeDocument/2006/relationships/slide" Target="/ppt/slides/slide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 Id="rId3" Type="http://schemas.openxmlformats.org/officeDocument/2006/relationships/image" Target="../media/image46.jpg"/><Relationship Id="rId4" Type="http://schemas.openxmlformats.org/officeDocument/2006/relationships/slide" Target="/ppt/slides/slide90.xml"/><Relationship Id="rId5" Type="http://schemas.openxmlformats.org/officeDocument/2006/relationships/slide" Target="/ppt/slides/slide129.xml"/><Relationship Id="rId6" Type="http://schemas.openxmlformats.org/officeDocument/2006/relationships/slide" Target="/ppt/slid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43.jpg"/><Relationship Id="rId4" Type="http://schemas.openxmlformats.org/officeDocument/2006/relationships/image" Target="../media/image46.jpg"/><Relationship Id="rId9" Type="http://schemas.openxmlformats.org/officeDocument/2006/relationships/slide" Target="/ppt/slides/slide82.xml"/><Relationship Id="rId5" Type="http://schemas.openxmlformats.org/officeDocument/2006/relationships/slide" Target="/ppt/slides/slide91.xml"/><Relationship Id="rId6" Type="http://schemas.openxmlformats.org/officeDocument/2006/relationships/slide" Target="/ppt/slides/slide87.xml"/><Relationship Id="rId7" Type="http://schemas.openxmlformats.org/officeDocument/2006/relationships/slide" Target="/ppt/slides/slide83.xml"/><Relationship Id="rId8" Type="http://schemas.openxmlformats.org/officeDocument/2006/relationships/slide" Target="/ppt/slides/slide9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92.xml"/><Relationship Id="rId6" Type="http://schemas.openxmlformats.org/officeDocument/2006/relationships/slide" Target="/ppt/slides/slide91.xml"/><Relationship Id="rId7" Type="http://schemas.openxmlformats.org/officeDocument/2006/relationships/slide" Target="/ppt/slides/slide8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93.xml"/><Relationship Id="rId6" Type="http://schemas.openxmlformats.org/officeDocument/2006/relationships/slide" Target="/ppt/slides/slide94.xml"/><Relationship Id="rId7" Type="http://schemas.openxmlformats.org/officeDocument/2006/relationships/slide" Target="/ppt/slid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94.xml"/><Relationship Id="rId6" Type="http://schemas.openxmlformats.org/officeDocument/2006/relationships/slide" Target="/ppt/slides/slide95.xml"/><Relationship Id="rId7" Type="http://schemas.openxmlformats.org/officeDocument/2006/relationships/slide" Target="/ppt/slid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95.xml"/><Relationship Id="rId6" Type="http://schemas.openxmlformats.org/officeDocument/2006/relationships/slide" Target="/ppt/slides/slide96.xml"/><Relationship Id="rId7" Type="http://schemas.openxmlformats.org/officeDocument/2006/relationships/slide" Target="/ppt/slid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slide" Target="/ppt/slides/slide96.xml"/><Relationship Id="rId6" Type="http://schemas.openxmlformats.org/officeDocument/2006/relationships/slide" Target="/ppt/slides/slide91.xml"/><Relationship Id="rId7" Type="http://schemas.openxmlformats.org/officeDocument/2006/relationships/slide" Target="/ppt/slides/slide13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7.xml"/><Relationship Id="rId3"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slide" Target="/ppt/slides/slide82.xml"/><Relationship Id="rId5" Type="http://schemas.openxmlformats.org/officeDocument/2006/relationships/slide" Target="/ppt/slides/slide97.xml"/><Relationship Id="rId6" Type="http://schemas.openxmlformats.org/officeDocument/2006/relationships/slide" Target="/ppt/slides/slide102.xml"/><Relationship Id="rId7" Type="http://schemas.openxmlformats.org/officeDocument/2006/relationships/slide" Target="/ppt/slides/slide98.xml"/><Relationship Id="rId8" Type="http://schemas.openxmlformats.org/officeDocument/2006/relationships/slide" Target="/ppt/slid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8.xml"/><Relationship Id="rId3"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slide" Target="/ppt/slides/slide97.xml"/><Relationship Id="rId5" Type="http://schemas.openxmlformats.org/officeDocument/2006/relationships/slide" Target="/ppt/slides/slide98.xml"/><Relationship Id="rId6" Type="http://schemas.openxmlformats.org/officeDocument/2006/relationships/slide" Target="/ppt/slides/slide106.xml"/><Relationship Id="rId7" Type="http://schemas.openxmlformats.org/officeDocument/2006/relationships/slide" Target="/ppt/slides/slide97.xml"/><Relationship Id="rId8" Type="http://schemas.openxmlformats.org/officeDocument/2006/relationships/slide" Target="/ppt/slides/slide9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9.xml"/><Relationship Id="rId3" Type="http://schemas.openxmlformats.org/officeDocument/2006/relationships/image" Target="../media/image49.jpg"/><Relationship Id="rId4" Type="http://schemas.openxmlformats.org/officeDocument/2006/relationships/slide" Target="/ppt/slides/slide99.xml"/><Relationship Id="rId5" Type="http://schemas.openxmlformats.org/officeDocument/2006/relationships/slide" Target="/ppt/slides/slide97.xml"/><Relationship Id="rId6" Type="http://schemas.openxmlformats.org/officeDocument/2006/relationships/slide" Target="/ppt/slides/slide10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p:nvPr/>
        </p:nvSpPr>
        <p:spPr>
          <a:xfrm>
            <a:off x="782625" y="382050"/>
            <a:ext cx="7502100" cy="42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37"/>
          <p:cNvSpPr txBox="1"/>
          <p:nvPr/>
        </p:nvSpPr>
        <p:spPr>
          <a:xfrm>
            <a:off x="1322625" y="822950"/>
            <a:ext cx="6422100" cy="17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Calibri"/>
                <a:ea typeface="Calibri"/>
                <a:cs typeface="Calibri"/>
                <a:sym typeface="Calibri"/>
                <a:hlinkClick r:id="rId3"/>
              </a:rPr>
              <a:t>https://docs.google.com/presentation/d/15CA_mXEufXHFQSVjfW8iqLcU7X7-ttADPUekf-Mw87s/edit?usp=sharing</a:t>
            </a:r>
            <a:endParaRPr sz="18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349" name="Google Shape;349;p46"/>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0" name="Google Shape;350;p46">
            <a:hlinkClick/>
          </p:cNvPr>
          <p:cNvSpPr txBox="1"/>
          <p:nvPr/>
        </p:nvSpPr>
        <p:spPr>
          <a:xfrm>
            <a:off x="2565600" y="33643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51" name="Google Shape;351;p46">
            <a:hlinkClick/>
          </p:cNvPr>
          <p:cNvSpPr txBox="1"/>
          <p:nvPr/>
        </p:nvSpPr>
        <p:spPr>
          <a:xfrm>
            <a:off x="2565600" y="29530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52" name="Google Shape;352;p46"/>
          <p:cNvSpPr txBox="1"/>
          <p:nvPr/>
        </p:nvSpPr>
        <p:spPr>
          <a:xfrm>
            <a:off x="2565600" y="2495800"/>
            <a:ext cx="345300" cy="242400"/>
          </a:xfrm>
          <a:prstGeom prst="rect">
            <a:avLst/>
          </a:prstGeom>
          <a:solidFill>
            <a:srgbClr val="212121"/>
          </a:solid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53" name="Google Shape;353;p46">
            <a:hlinkClick/>
          </p:cNvPr>
          <p:cNvSpPr txBox="1"/>
          <p:nvPr/>
        </p:nvSpPr>
        <p:spPr>
          <a:xfrm>
            <a:off x="2565600" y="2113625"/>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pic>
        <p:nvPicPr>
          <p:cNvPr id="354" name="Google Shape;354;p46"/>
          <p:cNvPicPr preferRelativeResize="0"/>
          <p:nvPr/>
        </p:nvPicPr>
        <p:blipFill>
          <a:blip r:embed="rId3">
            <a:alphaModFix/>
          </a:blip>
          <a:stretch>
            <a:fillRect/>
          </a:stretch>
        </p:blipFill>
        <p:spPr>
          <a:xfrm>
            <a:off x="3552700" y="3328950"/>
            <a:ext cx="345300" cy="345300"/>
          </a:xfrm>
          <a:prstGeom prst="rect">
            <a:avLst/>
          </a:prstGeom>
          <a:solidFill>
            <a:schemeClr val="dk1"/>
          </a:solidFill>
          <a:ln>
            <a:noFill/>
          </a:ln>
        </p:spPr>
      </p:pic>
      <p:pic>
        <p:nvPicPr>
          <p:cNvPr id="355" name="Google Shape;355;p46"/>
          <p:cNvPicPr preferRelativeResize="0"/>
          <p:nvPr/>
        </p:nvPicPr>
        <p:blipFill>
          <a:blip r:embed="rId4">
            <a:alphaModFix/>
          </a:blip>
          <a:stretch>
            <a:fillRect/>
          </a:stretch>
        </p:blipFill>
        <p:spPr>
          <a:xfrm>
            <a:off x="3545350" y="2872425"/>
            <a:ext cx="360000" cy="360000"/>
          </a:xfrm>
          <a:prstGeom prst="rect">
            <a:avLst/>
          </a:prstGeom>
          <a:noFill/>
          <a:ln>
            <a:noFill/>
          </a:ln>
        </p:spPr>
      </p:pic>
      <p:pic>
        <p:nvPicPr>
          <p:cNvPr id="356" name="Google Shape;356;p46"/>
          <p:cNvPicPr preferRelativeResize="0"/>
          <p:nvPr/>
        </p:nvPicPr>
        <p:blipFill>
          <a:blip r:embed="rId5">
            <a:alphaModFix/>
          </a:blip>
          <a:stretch>
            <a:fillRect/>
          </a:stretch>
        </p:blipFill>
        <p:spPr>
          <a:xfrm>
            <a:off x="3495875" y="2464288"/>
            <a:ext cx="345300" cy="425713"/>
          </a:xfrm>
          <a:prstGeom prst="rect">
            <a:avLst/>
          </a:prstGeom>
          <a:noFill/>
          <a:ln>
            <a:noFill/>
          </a:ln>
        </p:spPr>
      </p:pic>
      <p:pic>
        <p:nvPicPr>
          <p:cNvPr id="357" name="Google Shape;357;p46"/>
          <p:cNvPicPr preferRelativeResize="0"/>
          <p:nvPr/>
        </p:nvPicPr>
        <p:blipFill>
          <a:blip r:embed="rId6">
            <a:alphaModFix/>
          </a:blip>
          <a:stretch>
            <a:fillRect/>
          </a:stretch>
        </p:blipFill>
        <p:spPr>
          <a:xfrm>
            <a:off x="3495875" y="2005349"/>
            <a:ext cx="458950" cy="458950"/>
          </a:xfrm>
          <a:prstGeom prst="rect">
            <a:avLst/>
          </a:prstGeom>
          <a:solidFill>
            <a:schemeClr val="dk1"/>
          </a:solidFill>
          <a:ln>
            <a:noFill/>
          </a:ln>
        </p:spPr>
      </p:pic>
      <p:sp>
        <p:nvSpPr>
          <p:cNvPr id="358" name="Google Shape;358;p46"/>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Webcam Upload! What are you uploading? </a:t>
            </a:r>
            <a:endParaRPr sz="1200">
              <a:solidFill>
                <a:srgbClr val="212121"/>
              </a:solidFill>
              <a:latin typeface="Calibri"/>
              <a:ea typeface="Calibri"/>
              <a:cs typeface="Calibri"/>
              <a:sym typeface="Calibri"/>
            </a:endParaRPr>
          </a:p>
        </p:txBody>
      </p:sp>
      <p:sp>
        <p:nvSpPr>
          <p:cNvPr id="359" name="Google Shape;359;p4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360" name="Google Shape;360;p46">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1" name="Google Shape;361;p46"/>
          <p:cNvSpPr txBox="1"/>
          <p:nvPr/>
        </p:nvSpPr>
        <p:spPr>
          <a:xfrm>
            <a:off x="2961025" y="2054825"/>
            <a:ext cx="2090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Shirt </a:t>
            </a:r>
            <a:endParaRPr>
              <a:solidFill>
                <a:srgbClr val="004065"/>
              </a:solidFill>
            </a:endParaRPr>
          </a:p>
        </p:txBody>
      </p:sp>
      <p:sp>
        <p:nvSpPr>
          <p:cNvPr id="362" name="Google Shape;362;p46"/>
          <p:cNvSpPr txBox="1"/>
          <p:nvPr/>
        </p:nvSpPr>
        <p:spPr>
          <a:xfrm>
            <a:off x="2938825" y="2437000"/>
            <a:ext cx="213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Pants </a:t>
            </a:r>
            <a:endParaRPr>
              <a:solidFill>
                <a:srgbClr val="004065"/>
              </a:solidFill>
            </a:endParaRPr>
          </a:p>
        </p:txBody>
      </p:sp>
      <p:sp>
        <p:nvSpPr>
          <p:cNvPr id="363" name="Google Shape;363;p46"/>
          <p:cNvSpPr txBox="1"/>
          <p:nvPr/>
        </p:nvSpPr>
        <p:spPr>
          <a:xfrm>
            <a:off x="2938825" y="2872425"/>
            <a:ext cx="2040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Dress</a:t>
            </a:r>
            <a:endParaRPr>
              <a:solidFill>
                <a:srgbClr val="004065"/>
              </a:solidFill>
            </a:endParaRPr>
          </a:p>
        </p:txBody>
      </p:sp>
      <p:sp>
        <p:nvSpPr>
          <p:cNvPr id="364" name="Google Shape;364;p46"/>
          <p:cNvSpPr txBox="1"/>
          <p:nvPr/>
        </p:nvSpPr>
        <p:spPr>
          <a:xfrm>
            <a:off x="2951375" y="3307850"/>
            <a:ext cx="2277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Shoes </a:t>
            </a:r>
            <a:endParaRPr>
              <a:solidFill>
                <a:srgbClr val="004065"/>
              </a:solidFill>
            </a:endParaRPr>
          </a:p>
        </p:txBody>
      </p:sp>
      <p:sp>
        <p:nvSpPr>
          <p:cNvPr id="365" name="Google Shape;365;p46">
            <a:hlinkClick action="ppaction://hlinksldjump" r:id="rId8"/>
          </p:cNvPr>
          <p:cNvSpPr/>
          <p:nvPr/>
        </p:nvSpPr>
        <p:spPr>
          <a:xfrm>
            <a:off x="3870950" y="4206200"/>
            <a:ext cx="887700" cy="242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Confirm </a:t>
            </a:r>
            <a:endParaRPr>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36"/>
          <p:cNvSpPr txBox="1"/>
          <p:nvPr/>
        </p:nvSpPr>
        <p:spPr>
          <a:xfrm>
            <a:off x="37365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1</a:t>
            </a:r>
            <a:endParaRPr b="1" sz="2000"/>
          </a:p>
        </p:txBody>
      </p:sp>
      <p:pic>
        <p:nvPicPr>
          <p:cNvPr id="1564" name="Google Shape;1564;p136"/>
          <p:cNvPicPr preferRelativeResize="0"/>
          <p:nvPr/>
        </p:nvPicPr>
        <p:blipFill>
          <a:blip r:embed="rId3">
            <a:alphaModFix/>
          </a:blip>
          <a:stretch>
            <a:fillRect/>
          </a:stretch>
        </p:blipFill>
        <p:spPr>
          <a:xfrm>
            <a:off x="324925" y="1377750"/>
            <a:ext cx="3266324" cy="3287050"/>
          </a:xfrm>
          <a:prstGeom prst="rect">
            <a:avLst/>
          </a:prstGeom>
          <a:noFill/>
          <a:ln>
            <a:noFill/>
          </a:ln>
        </p:spPr>
      </p:pic>
      <p:sp>
        <p:nvSpPr>
          <p:cNvPr id="1565" name="Google Shape;1565;p136">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136"/>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567" name="Google Shape;1567;p136">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8" name="Google Shape;1568;p136">
            <a:hlinkClick action="ppaction://hlinksldjump" r:id="rId6"/>
          </p:cNvPr>
          <p:cNvSpPr/>
          <p:nvPr/>
        </p:nvSpPr>
        <p:spPr>
          <a:xfrm>
            <a:off x="6326275" y="3819675"/>
            <a:ext cx="138000" cy="1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37"/>
          <p:cNvSpPr txBox="1"/>
          <p:nvPr/>
        </p:nvSpPr>
        <p:spPr>
          <a:xfrm>
            <a:off x="3736575" y="2242500"/>
            <a:ext cx="23145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1</a:t>
            </a:r>
            <a:endParaRPr b="1" sz="2000"/>
          </a:p>
        </p:txBody>
      </p:sp>
      <p:pic>
        <p:nvPicPr>
          <p:cNvPr id="1574" name="Google Shape;1574;p137"/>
          <p:cNvPicPr preferRelativeResize="0"/>
          <p:nvPr/>
        </p:nvPicPr>
        <p:blipFill>
          <a:blip r:embed="rId3">
            <a:alphaModFix/>
          </a:blip>
          <a:stretch>
            <a:fillRect/>
          </a:stretch>
        </p:blipFill>
        <p:spPr>
          <a:xfrm>
            <a:off x="324925" y="1377750"/>
            <a:ext cx="3266324" cy="3287050"/>
          </a:xfrm>
          <a:prstGeom prst="rect">
            <a:avLst/>
          </a:prstGeom>
          <a:noFill/>
          <a:ln>
            <a:noFill/>
          </a:ln>
        </p:spPr>
      </p:pic>
      <p:sp>
        <p:nvSpPr>
          <p:cNvPr id="1575" name="Google Shape;1575;p137">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6" name="Google Shape;1576;p137"/>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577" name="Google Shape;1577;p137">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578" name="Google Shape;1578;p137">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pic>
        <p:nvPicPr>
          <p:cNvPr id="1583" name="Google Shape;1583;p138"/>
          <p:cNvPicPr preferRelativeResize="0"/>
          <p:nvPr/>
        </p:nvPicPr>
        <p:blipFill>
          <a:blip r:embed="rId3">
            <a:alphaModFix/>
          </a:blip>
          <a:stretch>
            <a:fillRect/>
          </a:stretch>
        </p:blipFill>
        <p:spPr>
          <a:xfrm>
            <a:off x="121050" y="1211900"/>
            <a:ext cx="3052750" cy="3404750"/>
          </a:xfrm>
          <a:prstGeom prst="rect">
            <a:avLst/>
          </a:prstGeom>
          <a:noFill/>
          <a:ln>
            <a:noFill/>
          </a:ln>
        </p:spPr>
      </p:pic>
      <p:pic>
        <p:nvPicPr>
          <p:cNvPr id="1584" name="Google Shape;1584;p138"/>
          <p:cNvPicPr preferRelativeResize="0"/>
          <p:nvPr/>
        </p:nvPicPr>
        <p:blipFill>
          <a:blip r:embed="rId4">
            <a:alphaModFix/>
          </a:blip>
          <a:stretch>
            <a:fillRect/>
          </a:stretch>
        </p:blipFill>
        <p:spPr>
          <a:xfrm>
            <a:off x="5582800" y="1211900"/>
            <a:ext cx="3198776" cy="3404750"/>
          </a:xfrm>
          <a:prstGeom prst="rect">
            <a:avLst/>
          </a:prstGeom>
          <a:noFill/>
          <a:ln>
            <a:noFill/>
          </a:ln>
        </p:spPr>
      </p:pic>
      <p:sp>
        <p:nvSpPr>
          <p:cNvPr id="1585" name="Google Shape;1585;p138"/>
          <p:cNvSpPr txBox="1"/>
          <p:nvPr/>
        </p:nvSpPr>
        <p:spPr>
          <a:xfrm>
            <a:off x="3716475" y="749400"/>
            <a:ext cx="2665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Suits</a:t>
            </a:r>
            <a:endParaRPr b="1" sz="2600"/>
          </a:p>
        </p:txBody>
      </p:sp>
      <p:sp>
        <p:nvSpPr>
          <p:cNvPr id="1586" name="Google Shape;1586;p138">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7" name="Google Shape;1587;p138">
            <a:hlinkClick action="ppaction://hlinksldjump" r:id="rId6"/>
          </p:cNvPr>
          <p:cNvSpPr/>
          <p:nvPr/>
        </p:nvSpPr>
        <p:spPr>
          <a:xfrm>
            <a:off x="6986125"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8" name="Google Shape;1588;p138">
            <a:hlinkClick action="ppaction://hlinksldjump" r:id="rId7"/>
          </p:cNvPr>
          <p:cNvSpPr/>
          <p:nvPr/>
        </p:nvSpPr>
        <p:spPr>
          <a:xfrm>
            <a:off x="1213063"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9" name="Google Shape;1589;p138">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590" name="Google Shape;1590;p138">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39"/>
          <p:cNvSpPr txBox="1"/>
          <p:nvPr/>
        </p:nvSpPr>
        <p:spPr>
          <a:xfrm>
            <a:off x="3581875" y="2242500"/>
            <a:ext cx="2513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2</a:t>
            </a:r>
            <a:endParaRPr b="1" sz="2000"/>
          </a:p>
          <a:p>
            <a:pPr indent="0" lvl="0" marL="0" rtl="0" algn="l">
              <a:spcBef>
                <a:spcPts val="0"/>
              </a:spcBef>
              <a:spcAft>
                <a:spcPts val="0"/>
              </a:spcAft>
              <a:buNone/>
            </a:pPr>
            <a:r>
              <a:t/>
            </a:r>
            <a:endParaRPr b="1" sz="2000"/>
          </a:p>
        </p:txBody>
      </p:sp>
      <p:pic>
        <p:nvPicPr>
          <p:cNvPr id="1596" name="Google Shape;1596;p139"/>
          <p:cNvPicPr preferRelativeResize="0"/>
          <p:nvPr/>
        </p:nvPicPr>
        <p:blipFill>
          <a:blip r:embed="rId3">
            <a:alphaModFix/>
          </a:blip>
          <a:stretch>
            <a:fillRect/>
          </a:stretch>
        </p:blipFill>
        <p:spPr>
          <a:xfrm>
            <a:off x="309325" y="1329600"/>
            <a:ext cx="3005975" cy="3287050"/>
          </a:xfrm>
          <a:prstGeom prst="rect">
            <a:avLst/>
          </a:prstGeom>
          <a:noFill/>
          <a:ln>
            <a:noFill/>
          </a:ln>
        </p:spPr>
      </p:pic>
      <p:sp>
        <p:nvSpPr>
          <p:cNvPr id="1597" name="Google Shape;1597;p139">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8" name="Google Shape;1598;p139"/>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599" name="Google Shape;1599;p139">
            <a:hlinkClick action="ppaction://hlinksldjump" r:id="rId5"/>
          </p:cNvPr>
          <p:cNvSpPr/>
          <p:nvPr/>
        </p:nvSpPr>
        <p:spPr>
          <a:xfrm>
            <a:off x="6335775" y="2100625"/>
            <a:ext cx="1335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0" name="Google Shape;1600;p139">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40"/>
          <p:cNvSpPr txBox="1"/>
          <p:nvPr/>
        </p:nvSpPr>
        <p:spPr>
          <a:xfrm>
            <a:off x="3581875" y="2242500"/>
            <a:ext cx="2513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2</a:t>
            </a:r>
            <a:endParaRPr b="1" sz="2000"/>
          </a:p>
          <a:p>
            <a:pPr indent="0" lvl="0" marL="0" rtl="0" algn="l">
              <a:spcBef>
                <a:spcPts val="0"/>
              </a:spcBef>
              <a:spcAft>
                <a:spcPts val="0"/>
              </a:spcAft>
              <a:buNone/>
            </a:pPr>
            <a:r>
              <a:t/>
            </a:r>
            <a:endParaRPr b="1" sz="2000"/>
          </a:p>
        </p:txBody>
      </p:sp>
      <p:pic>
        <p:nvPicPr>
          <p:cNvPr id="1606" name="Google Shape;1606;p140"/>
          <p:cNvPicPr preferRelativeResize="0"/>
          <p:nvPr/>
        </p:nvPicPr>
        <p:blipFill>
          <a:blip r:embed="rId3">
            <a:alphaModFix/>
          </a:blip>
          <a:stretch>
            <a:fillRect/>
          </a:stretch>
        </p:blipFill>
        <p:spPr>
          <a:xfrm>
            <a:off x="309325" y="1329600"/>
            <a:ext cx="3005975" cy="3287050"/>
          </a:xfrm>
          <a:prstGeom prst="rect">
            <a:avLst/>
          </a:prstGeom>
          <a:noFill/>
          <a:ln>
            <a:noFill/>
          </a:ln>
        </p:spPr>
      </p:pic>
      <p:sp>
        <p:nvSpPr>
          <p:cNvPr id="1607" name="Google Shape;1607;p140">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8" name="Google Shape;1608;p140"/>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609" name="Google Shape;1609;p140">
            <a:hlinkClick action="ppaction://hlinksldjump" r:id="rId5"/>
          </p:cNvPr>
          <p:cNvSpPr/>
          <p:nvPr/>
        </p:nvSpPr>
        <p:spPr>
          <a:xfrm>
            <a:off x="6328575" y="4108950"/>
            <a:ext cx="142800" cy="16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0" name="Google Shape;1610;p140">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41"/>
          <p:cNvSpPr txBox="1"/>
          <p:nvPr/>
        </p:nvSpPr>
        <p:spPr>
          <a:xfrm>
            <a:off x="3581875" y="2242500"/>
            <a:ext cx="2513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2</a:t>
            </a:r>
            <a:endParaRPr b="1" sz="2000"/>
          </a:p>
          <a:p>
            <a:pPr indent="0" lvl="0" marL="0" rtl="0" algn="l">
              <a:spcBef>
                <a:spcPts val="0"/>
              </a:spcBef>
              <a:spcAft>
                <a:spcPts val="0"/>
              </a:spcAft>
              <a:buNone/>
            </a:pPr>
            <a:r>
              <a:t/>
            </a:r>
            <a:endParaRPr b="1" sz="2000"/>
          </a:p>
        </p:txBody>
      </p:sp>
      <p:pic>
        <p:nvPicPr>
          <p:cNvPr id="1616" name="Google Shape;1616;p141"/>
          <p:cNvPicPr preferRelativeResize="0"/>
          <p:nvPr/>
        </p:nvPicPr>
        <p:blipFill>
          <a:blip r:embed="rId3">
            <a:alphaModFix/>
          </a:blip>
          <a:stretch>
            <a:fillRect/>
          </a:stretch>
        </p:blipFill>
        <p:spPr>
          <a:xfrm>
            <a:off x="309325" y="1329600"/>
            <a:ext cx="3005975" cy="3287050"/>
          </a:xfrm>
          <a:prstGeom prst="rect">
            <a:avLst/>
          </a:prstGeom>
          <a:noFill/>
          <a:ln>
            <a:noFill/>
          </a:ln>
        </p:spPr>
      </p:pic>
      <p:sp>
        <p:nvSpPr>
          <p:cNvPr id="1617" name="Google Shape;1617;p141">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8" name="Google Shape;1618;p141"/>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619" name="Google Shape;1619;p141">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620" name="Google Shape;1620;p141">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pic>
        <p:nvPicPr>
          <p:cNvPr id="1625" name="Google Shape;1625;p142"/>
          <p:cNvPicPr preferRelativeResize="0"/>
          <p:nvPr/>
        </p:nvPicPr>
        <p:blipFill>
          <a:blip r:embed="rId3">
            <a:alphaModFix/>
          </a:blip>
          <a:stretch>
            <a:fillRect/>
          </a:stretch>
        </p:blipFill>
        <p:spPr>
          <a:xfrm>
            <a:off x="121050" y="1211900"/>
            <a:ext cx="3052750" cy="3404750"/>
          </a:xfrm>
          <a:prstGeom prst="rect">
            <a:avLst/>
          </a:prstGeom>
          <a:noFill/>
          <a:ln>
            <a:noFill/>
          </a:ln>
        </p:spPr>
      </p:pic>
      <p:pic>
        <p:nvPicPr>
          <p:cNvPr id="1626" name="Google Shape;1626;p142"/>
          <p:cNvPicPr preferRelativeResize="0"/>
          <p:nvPr/>
        </p:nvPicPr>
        <p:blipFill>
          <a:blip r:embed="rId4">
            <a:alphaModFix/>
          </a:blip>
          <a:stretch>
            <a:fillRect/>
          </a:stretch>
        </p:blipFill>
        <p:spPr>
          <a:xfrm>
            <a:off x="5582800" y="1211900"/>
            <a:ext cx="3198776" cy="3404750"/>
          </a:xfrm>
          <a:prstGeom prst="rect">
            <a:avLst/>
          </a:prstGeom>
          <a:noFill/>
          <a:ln>
            <a:noFill/>
          </a:ln>
        </p:spPr>
      </p:pic>
      <p:sp>
        <p:nvSpPr>
          <p:cNvPr id="1627" name="Google Shape;1627;p142"/>
          <p:cNvSpPr txBox="1"/>
          <p:nvPr/>
        </p:nvSpPr>
        <p:spPr>
          <a:xfrm>
            <a:off x="3716475" y="749400"/>
            <a:ext cx="2665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Suits</a:t>
            </a:r>
            <a:endParaRPr b="1" sz="2600"/>
          </a:p>
        </p:txBody>
      </p:sp>
      <p:sp>
        <p:nvSpPr>
          <p:cNvPr id="1628" name="Google Shape;1628;p142">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9" name="Google Shape;1629;p142">
            <a:hlinkClick action="ppaction://hlinksldjump" r:id="rId6"/>
          </p:cNvPr>
          <p:cNvSpPr/>
          <p:nvPr/>
        </p:nvSpPr>
        <p:spPr>
          <a:xfrm>
            <a:off x="6986125"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0" name="Google Shape;1630;p142">
            <a:hlinkClick action="ppaction://hlinksldjump" r:id="rId7"/>
          </p:cNvPr>
          <p:cNvSpPr/>
          <p:nvPr/>
        </p:nvSpPr>
        <p:spPr>
          <a:xfrm>
            <a:off x="1213063"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1" name="Google Shape;1631;p142">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632" name="Google Shape;1632;p142">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43"/>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Suit Dresses- 1,2</a:t>
            </a:r>
            <a:endParaRPr b="1" sz="2000"/>
          </a:p>
        </p:txBody>
      </p:sp>
      <p:pic>
        <p:nvPicPr>
          <p:cNvPr id="1638" name="Google Shape;1638;p143"/>
          <p:cNvPicPr preferRelativeResize="0"/>
          <p:nvPr/>
        </p:nvPicPr>
        <p:blipFill>
          <a:blip r:embed="rId3">
            <a:alphaModFix/>
          </a:blip>
          <a:stretch>
            <a:fillRect/>
          </a:stretch>
        </p:blipFill>
        <p:spPr>
          <a:xfrm>
            <a:off x="183775" y="1670200"/>
            <a:ext cx="2387975" cy="3287050"/>
          </a:xfrm>
          <a:prstGeom prst="rect">
            <a:avLst/>
          </a:prstGeom>
          <a:noFill/>
          <a:ln>
            <a:noFill/>
          </a:ln>
        </p:spPr>
      </p:pic>
      <p:pic>
        <p:nvPicPr>
          <p:cNvPr id="1639" name="Google Shape;1639;p143"/>
          <p:cNvPicPr preferRelativeResize="0"/>
          <p:nvPr/>
        </p:nvPicPr>
        <p:blipFill>
          <a:blip r:embed="rId4">
            <a:alphaModFix/>
          </a:blip>
          <a:stretch>
            <a:fillRect/>
          </a:stretch>
        </p:blipFill>
        <p:spPr>
          <a:xfrm>
            <a:off x="2704050" y="1670200"/>
            <a:ext cx="2513449" cy="3287050"/>
          </a:xfrm>
          <a:prstGeom prst="rect">
            <a:avLst/>
          </a:prstGeom>
          <a:noFill/>
          <a:ln>
            <a:noFill/>
          </a:ln>
        </p:spPr>
      </p:pic>
      <p:sp>
        <p:nvSpPr>
          <p:cNvPr id="1640" name="Google Shape;1640;p143">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1" name="Google Shape;1641;p143"/>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42" name="Google Shape;1642;p143"/>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43" name="Google Shape;1643;p143">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4" name="Google Shape;1644;p143">
            <a:hlinkClick action="ppaction://hlinksldjump" r:id="rId7"/>
          </p:cNvPr>
          <p:cNvSpPr/>
          <p:nvPr/>
        </p:nvSpPr>
        <p:spPr>
          <a:xfrm>
            <a:off x="5350325" y="2328300"/>
            <a:ext cx="133500" cy="1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44"/>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Suit Dresses- 1,2</a:t>
            </a:r>
            <a:endParaRPr b="1" sz="2000"/>
          </a:p>
        </p:txBody>
      </p:sp>
      <p:pic>
        <p:nvPicPr>
          <p:cNvPr id="1650" name="Google Shape;1650;p144"/>
          <p:cNvPicPr preferRelativeResize="0"/>
          <p:nvPr/>
        </p:nvPicPr>
        <p:blipFill>
          <a:blip r:embed="rId3">
            <a:alphaModFix/>
          </a:blip>
          <a:stretch>
            <a:fillRect/>
          </a:stretch>
        </p:blipFill>
        <p:spPr>
          <a:xfrm>
            <a:off x="183775" y="1670200"/>
            <a:ext cx="2387975" cy="3287050"/>
          </a:xfrm>
          <a:prstGeom prst="rect">
            <a:avLst/>
          </a:prstGeom>
          <a:noFill/>
          <a:ln>
            <a:noFill/>
          </a:ln>
        </p:spPr>
      </p:pic>
      <p:pic>
        <p:nvPicPr>
          <p:cNvPr id="1651" name="Google Shape;1651;p144"/>
          <p:cNvPicPr preferRelativeResize="0"/>
          <p:nvPr/>
        </p:nvPicPr>
        <p:blipFill>
          <a:blip r:embed="rId4">
            <a:alphaModFix/>
          </a:blip>
          <a:stretch>
            <a:fillRect/>
          </a:stretch>
        </p:blipFill>
        <p:spPr>
          <a:xfrm>
            <a:off x="2704050" y="1670200"/>
            <a:ext cx="2513449" cy="3287050"/>
          </a:xfrm>
          <a:prstGeom prst="rect">
            <a:avLst/>
          </a:prstGeom>
          <a:noFill/>
          <a:ln>
            <a:noFill/>
          </a:ln>
        </p:spPr>
      </p:pic>
      <p:sp>
        <p:nvSpPr>
          <p:cNvPr id="1652" name="Google Shape;1652;p144">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3" name="Google Shape;1653;p144"/>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54" name="Google Shape;1654;p144"/>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55" name="Google Shape;1655;p144">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6" name="Google Shape;1656;p144">
            <a:hlinkClick action="ppaction://hlinksldjump" r:id="rId7"/>
          </p:cNvPr>
          <p:cNvSpPr/>
          <p:nvPr/>
        </p:nvSpPr>
        <p:spPr>
          <a:xfrm>
            <a:off x="5357875" y="4064650"/>
            <a:ext cx="126900" cy="165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45"/>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Suit Dresses- 1,2</a:t>
            </a:r>
            <a:endParaRPr b="1" sz="2000"/>
          </a:p>
        </p:txBody>
      </p:sp>
      <p:pic>
        <p:nvPicPr>
          <p:cNvPr id="1662" name="Google Shape;1662;p145"/>
          <p:cNvPicPr preferRelativeResize="0"/>
          <p:nvPr/>
        </p:nvPicPr>
        <p:blipFill>
          <a:blip r:embed="rId3">
            <a:alphaModFix/>
          </a:blip>
          <a:stretch>
            <a:fillRect/>
          </a:stretch>
        </p:blipFill>
        <p:spPr>
          <a:xfrm>
            <a:off x="183775" y="1670200"/>
            <a:ext cx="2387975" cy="3287050"/>
          </a:xfrm>
          <a:prstGeom prst="rect">
            <a:avLst/>
          </a:prstGeom>
          <a:noFill/>
          <a:ln>
            <a:noFill/>
          </a:ln>
        </p:spPr>
      </p:pic>
      <p:pic>
        <p:nvPicPr>
          <p:cNvPr id="1663" name="Google Shape;1663;p145"/>
          <p:cNvPicPr preferRelativeResize="0"/>
          <p:nvPr/>
        </p:nvPicPr>
        <p:blipFill>
          <a:blip r:embed="rId4">
            <a:alphaModFix/>
          </a:blip>
          <a:stretch>
            <a:fillRect/>
          </a:stretch>
        </p:blipFill>
        <p:spPr>
          <a:xfrm>
            <a:off x="2704050" y="1670200"/>
            <a:ext cx="2513449" cy="3287050"/>
          </a:xfrm>
          <a:prstGeom prst="rect">
            <a:avLst/>
          </a:prstGeom>
          <a:noFill/>
          <a:ln>
            <a:noFill/>
          </a:ln>
        </p:spPr>
      </p:pic>
      <p:sp>
        <p:nvSpPr>
          <p:cNvPr id="1664" name="Google Shape;1664;p145">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5" name="Google Shape;1665;p145"/>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66" name="Google Shape;1666;p145"/>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67" name="Google Shape;1667;p145">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8" name="Google Shape;1668;p145">
            <a:hlinkClick action="ppaction://hlinksldjump" r:id="rId7"/>
          </p:cNvPr>
          <p:cNvSpPr/>
          <p:nvPr/>
        </p:nvSpPr>
        <p:spPr>
          <a:xfrm>
            <a:off x="7078725" y="2334400"/>
            <a:ext cx="146100" cy="13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371" name="Google Shape;371;p47"/>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72" name="Google Shape;372;p47">
            <a:hlinkClick/>
          </p:cNvPr>
          <p:cNvSpPr txBox="1"/>
          <p:nvPr/>
        </p:nvSpPr>
        <p:spPr>
          <a:xfrm>
            <a:off x="2565600" y="33643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73" name="Google Shape;373;p47"/>
          <p:cNvSpPr txBox="1"/>
          <p:nvPr/>
        </p:nvSpPr>
        <p:spPr>
          <a:xfrm>
            <a:off x="2565600" y="2953050"/>
            <a:ext cx="345300" cy="242400"/>
          </a:xfrm>
          <a:prstGeom prst="rect">
            <a:avLst/>
          </a:prstGeom>
          <a:solidFill>
            <a:srgbClr val="000000"/>
          </a:solid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74" name="Google Shape;374;p47">
            <a:hlinkClick/>
          </p:cNvPr>
          <p:cNvSpPr txBox="1"/>
          <p:nvPr/>
        </p:nvSpPr>
        <p:spPr>
          <a:xfrm>
            <a:off x="2565600" y="24958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75" name="Google Shape;375;p47">
            <a:hlinkClick/>
          </p:cNvPr>
          <p:cNvSpPr txBox="1"/>
          <p:nvPr/>
        </p:nvSpPr>
        <p:spPr>
          <a:xfrm>
            <a:off x="2565600" y="2113625"/>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pic>
        <p:nvPicPr>
          <p:cNvPr id="376" name="Google Shape;376;p47"/>
          <p:cNvPicPr preferRelativeResize="0"/>
          <p:nvPr/>
        </p:nvPicPr>
        <p:blipFill>
          <a:blip r:embed="rId3">
            <a:alphaModFix/>
          </a:blip>
          <a:stretch>
            <a:fillRect/>
          </a:stretch>
        </p:blipFill>
        <p:spPr>
          <a:xfrm>
            <a:off x="3545350" y="3360175"/>
            <a:ext cx="360000" cy="360000"/>
          </a:xfrm>
          <a:prstGeom prst="rect">
            <a:avLst/>
          </a:prstGeom>
          <a:solidFill>
            <a:schemeClr val="dk1"/>
          </a:solidFill>
          <a:ln>
            <a:noFill/>
          </a:ln>
        </p:spPr>
      </p:pic>
      <p:pic>
        <p:nvPicPr>
          <p:cNvPr id="377" name="Google Shape;377;p47"/>
          <p:cNvPicPr preferRelativeResize="0"/>
          <p:nvPr/>
        </p:nvPicPr>
        <p:blipFill>
          <a:blip r:embed="rId4">
            <a:alphaModFix/>
          </a:blip>
          <a:stretch>
            <a:fillRect/>
          </a:stretch>
        </p:blipFill>
        <p:spPr>
          <a:xfrm>
            <a:off x="3545350" y="2955300"/>
            <a:ext cx="360000" cy="360000"/>
          </a:xfrm>
          <a:prstGeom prst="rect">
            <a:avLst/>
          </a:prstGeom>
          <a:noFill/>
          <a:ln>
            <a:noFill/>
          </a:ln>
        </p:spPr>
      </p:pic>
      <p:pic>
        <p:nvPicPr>
          <p:cNvPr id="378" name="Google Shape;378;p47"/>
          <p:cNvPicPr preferRelativeResize="0"/>
          <p:nvPr/>
        </p:nvPicPr>
        <p:blipFill>
          <a:blip r:embed="rId5">
            <a:alphaModFix/>
          </a:blip>
          <a:stretch>
            <a:fillRect/>
          </a:stretch>
        </p:blipFill>
        <p:spPr>
          <a:xfrm>
            <a:off x="3552700" y="2448438"/>
            <a:ext cx="345300" cy="425713"/>
          </a:xfrm>
          <a:prstGeom prst="rect">
            <a:avLst/>
          </a:prstGeom>
          <a:noFill/>
          <a:ln>
            <a:noFill/>
          </a:ln>
        </p:spPr>
      </p:pic>
      <p:pic>
        <p:nvPicPr>
          <p:cNvPr id="379" name="Google Shape;379;p47"/>
          <p:cNvPicPr preferRelativeResize="0"/>
          <p:nvPr/>
        </p:nvPicPr>
        <p:blipFill>
          <a:blip r:embed="rId6">
            <a:alphaModFix/>
          </a:blip>
          <a:stretch>
            <a:fillRect/>
          </a:stretch>
        </p:blipFill>
        <p:spPr>
          <a:xfrm>
            <a:off x="3495875" y="2005349"/>
            <a:ext cx="458950" cy="458950"/>
          </a:xfrm>
          <a:prstGeom prst="rect">
            <a:avLst/>
          </a:prstGeom>
          <a:solidFill>
            <a:schemeClr val="dk1"/>
          </a:solidFill>
          <a:ln>
            <a:noFill/>
          </a:ln>
        </p:spPr>
      </p:pic>
      <p:sp>
        <p:nvSpPr>
          <p:cNvPr id="380" name="Google Shape;380;p47"/>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Webcam Upload! What are you uploading? </a:t>
            </a:r>
            <a:endParaRPr sz="1200">
              <a:solidFill>
                <a:srgbClr val="212121"/>
              </a:solidFill>
              <a:latin typeface="Calibri"/>
              <a:ea typeface="Calibri"/>
              <a:cs typeface="Calibri"/>
              <a:sym typeface="Calibri"/>
            </a:endParaRPr>
          </a:p>
        </p:txBody>
      </p:sp>
      <p:sp>
        <p:nvSpPr>
          <p:cNvPr id="381" name="Google Shape;381;p4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382" name="Google Shape;382;p47">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3" name="Google Shape;383;p47"/>
          <p:cNvSpPr txBox="1"/>
          <p:nvPr/>
        </p:nvSpPr>
        <p:spPr>
          <a:xfrm>
            <a:off x="2953675" y="2054825"/>
            <a:ext cx="2090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Shirt </a:t>
            </a:r>
            <a:endParaRPr>
              <a:solidFill>
                <a:srgbClr val="004065"/>
              </a:solidFill>
            </a:endParaRPr>
          </a:p>
        </p:txBody>
      </p:sp>
      <p:sp>
        <p:nvSpPr>
          <p:cNvPr id="384" name="Google Shape;384;p47"/>
          <p:cNvSpPr txBox="1"/>
          <p:nvPr/>
        </p:nvSpPr>
        <p:spPr>
          <a:xfrm>
            <a:off x="2953675" y="2437000"/>
            <a:ext cx="213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Pants </a:t>
            </a:r>
            <a:endParaRPr>
              <a:solidFill>
                <a:srgbClr val="004065"/>
              </a:solidFill>
            </a:endParaRPr>
          </a:p>
        </p:txBody>
      </p:sp>
      <p:sp>
        <p:nvSpPr>
          <p:cNvPr id="385" name="Google Shape;385;p47"/>
          <p:cNvSpPr txBox="1"/>
          <p:nvPr/>
        </p:nvSpPr>
        <p:spPr>
          <a:xfrm>
            <a:off x="2953675" y="2872425"/>
            <a:ext cx="2040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Dress</a:t>
            </a:r>
            <a:endParaRPr>
              <a:solidFill>
                <a:srgbClr val="004065"/>
              </a:solidFill>
            </a:endParaRPr>
          </a:p>
        </p:txBody>
      </p:sp>
      <p:sp>
        <p:nvSpPr>
          <p:cNvPr id="386" name="Google Shape;386;p47"/>
          <p:cNvSpPr txBox="1"/>
          <p:nvPr/>
        </p:nvSpPr>
        <p:spPr>
          <a:xfrm>
            <a:off x="2951375" y="3246750"/>
            <a:ext cx="2277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Shoes </a:t>
            </a:r>
            <a:endParaRPr>
              <a:solidFill>
                <a:srgbClr val="004065"/>
              </a:solidFill>
            </a:endParaRPr>
          </a:p>
        </p:txBody>
      </p:sp>
      <p:sp>
        <p:nvSpPr>
          <p:cNvPr id="387" name="Google Shape;387;p47">
            <a:hlinkClick action="ppaction://hlinksldjump" r:id="rId8"/>
          </p:cNvPr>
          <p:cNvSpPr/>
          <p:nvPr/>
        </p:nvSpPr>
        <p:spPr>
          <a:xfrm>
            <a:off x="3870950" y="4206200"/>
            <a:ext cx="887700" cy="242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Confirm </a:t>
            </a:r>
            <a:endParaRPr>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46"/>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Suit Dresses- 1,2</a:t>
            </a:r>
            <a:endParaRPr b="1" sz="2000"/>
          </a:p>
        </p:txBody>
      </p:sp>
      <p:pic>
        <p:nvPicPr>
          <p:cNvPr id="1674" name="Google Shape;1674;p146"/>
          <p:cNvPicPr preferRelativeResize="0"/>
          <p:nvPr/>
        </p:nvPicPr>
        <p:blipFill>
          <a:blip r:embed="rId3">
            <a:alphaModFix/>
          </a:blip>
          <a:stretch>
            <a:fillRect/>
          </a:stretch>
        </p:blipFill>
        <p:spPr>
          <a:xfrm>
            <a:off x="183775" y="1670200"/>
            <a:ext cx="2387975" cy="3287050"/>
          </a:xfrm>
          <a:prstGeom prst="rect">
            <a:avLst/>
          </a:prstGeom>
          <a:noFill/>
          <a:ln>
            <a:noFill/>
          </a:ln>
        </p:spPr>
      </p:pic>
      <p:pic>
        <p:nvPicPr>
          <p:cNvPr id="1675" name="Google Shape;1675;p146"/>
          <p:cNvPicPr preferRelativeResize="0"/>
          <p:nvPr/>
        </p:nvPicPr>
        <p:blipFill>
          <a:blip r:embed="rId4">
            <a:alphaModFix/>
          </a:blip>
          <a:stretch>
            <a:fillRect/>
          </a:stretch>
        </p:blipFill>
        <p:spPr>
          <a:xfrm>
            <a:off x="2704050" y="1670200"/>
            <a:ext cx="2513449" cy="3287050"/>
          </a:xfrm>
          <a:prstGeom prst="rect">
            <a:avLst/>
          </a:prstGeom>
          <a:noFill/>
          <a:ln>
            <a:noFill/>
          </a:ln>
        </p:spPr>
      </p:pic>
      <p:sp>
        <p:nvSpPr>
          <p:cNvPr id="1676" name="Google Shape;1676;p146">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7" name="Google Shape;1677;p146"/>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78" name="Google Shape;1678;p146"/>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79" name="Google Shape;1679;p146">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0" name="Google Shape;1680;p146">
            <a:hlinkClick action="ppaction://hlinksldjump" r:id="rId7"/>
          </p:cNvPr>
          <p:cNvSpPr/>
          <p:nvPr/>
        </p:nvSpPr>
        <p:spPr>
          <a:xfrm>
            <a:off x="7092150" y="4363100"/>
            <a:ext cx="133500" cy="13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47"/>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Suit Dresses- 1,2</a:t>
            </a:r>
            <a:endParaRPr b="1" sz="2000"/>
          </a:p>
        </p:txBody>
      </p:sp>
      <p:pic>
        <p:nvPicPr>
          <p:cNvPr id="1686" name="Google Shape;1686;p147"/>
          <p:cNvPicPr preferRelativeResize="0"/>
          <p:nvPr/>
        </p:nvPicPr>
        <p:blipFill>
          <a:blip r:embed="rId3">
            <a:alphaModFix/>
          </a:blip>
          <a:stretch>
            <a:fillRect/>
          </a:stretch>
        </p:blipFill>
        <p:spPr>
          <a:xfrm>
            <a:off x="183775" y="1670200"/>
            <a:ext cx="2387975" cy="3287050"/>
          </a:xfrm>
          <a:prstGeom prst="rect">
            <a:avLst/>
          </a:prstGeom>
          <a:noFill/>
          <a:ln>
            <a:noFill/>
          </a:ln>
        </p:spPr>
      </p:pic>
      <p:pic>
        <p:nvPicPr>
          <p:cNvPr id="1687" name="Google Shape;1687;p147"/>
          <p:cNvPicPr preferRelativeResize="0"/>
          <p:nvPr/>
        </p:nvPicPr>
        <p:blipFill>
          <a:blip r:embed="rId4">
            <a:alphaModFix/>
          </a:blip>
          <a:stretch>
            <a:fillRect/>
          </a:stretch>
        </p:blipFill>
        <p:spPr>
          <a:xfrm>
            <a:off x="2704050" y="1670200"/>
            <a:ext cx="2513449" cy="3287050"/>
          </a:xfrm>
          <a:prstGeom prst="rect">
            <a:avLst/>
          </a:prstGeom>
          <a:noFill/>
          <a:ln>
            <a:noFill/>
          </a:ln>
        </p:spPr>
      </p:pic>
      <p:sp>
        <p:nvSpPr>
          <p:cNvPr id="1688" name="Google Shape;1688;p147">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9" name="Google Shape;1689;p147"/>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90" name="Google Shape;1690;p147"/>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691" name="Google Shape;1691;p147">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2" name="Google Shape;1692;p147">
            <a:hlinkClick action="ppaction://hlinksldjump" r:id="rId7"/>
          </p:cNvPr>
          <p:cNvSpPr/>
          <p:nvPr/>
        </p:nvSpPr>
        <p:spPr>
          <a:xfrm>
            <a:off x="6179200" y="4641350"/>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48"/>
          <p:cNvSpPr txBox="1"/>
          <p:nvPr/>
        </p:nvSpPr>
        <p:spPr>
          <a:xfrm>
            <a:off x="3176425" y="930425"/>
            <a:ext cx="25089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Shift Dresses</a:t>
            </a:r>
            <a:endParaRPr b="1" sz="2600"/>
          </a:p>
        </p:txBody>
      </p:sp>
      <p:pic>
        <p:nvPicPr>
          <p:cNvPr id="1698" name="Google Shape;1698;p148"/>
          <p:cNvPicPr preferRelativeResize="0"/>
          <p:nvPr/>
        </p:nvPicPr>
        <p:blipFill>
          <a:blip r:embed="rId3">
            <a:alphaModFix/>
          </a:blip>
          <a:stretch>
            <a:fillRect/>
          </a:stretch>
        </p:blipFill>
        <p:spPr>
          <a:xfrm>
            <a:off x="361625" y="1558750"/>
            <a:ext cx="2028825" cy="3038475"/>
          </a:xfrm>
          <a:prstGeom prst="rect">
            <a:avLst/>
          </a:prstGeom>
          <a:noFill/>
          <a:ln>
            <a:noFill/>
          </a:ln>
        </p:spPr>
      </p:pic>
      <p:pic>
        <p:nvPicPr>
          <p:cNvPr id="1699" name="Google Shape;1699;p148"/>
          <p:cNvPicPr preferRelativeResize="0"/>
          <p:nvPr/>
        </p:nvPicPr>
        <p:blipFill>
          <a:blip r:embed="rId4">
            <a:alphaModFix/>
          </a:blip>
          <a:stretch>
            <a:fillRect/>
          </a:stretch>
        </p:blipFill>
        <p:spPr>
          <a:xfrm>
            <a:off x="6398225" y="1558750"/>
            <a:ext cx="1882400" cy="3038474"/>
          </a:xfrm>
          <a:prstGeom prst="rect">
            <a:avLst/>
          </a:prstGeom>
          <a:noFill/>
          <a:ln>
            <a:noFill/>
          </a:ln>
        </p:spPr>
      </p:pic>
      <p:sp>
        <p:nvSpPr>
          <p:cNvPr id="1700" name="Google Shape;1700;p148">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1" name="Google Shape;1701;p148">
            <a:hlinkClick action="ppaction://hlinksldjump" r:id="rId6"/>
          </p:cNvPr>
          <p:cNvSpPr/>
          <p:nvPr/>
        </p:nvSpPr>
        <p:spPr>
          <a:xfrm>
            <a:off x="1179988"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2" name="Google Shape;1702;p148"/>
          <p:cNvSpPr/>
          <p:nvPr/>
        </p:nvSpPr>
        <p:spPr>
          <a:xfrm>
            <a:off x="7143375"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3" name="Google Shape;1703;p148">
            <a:hlinkClick action="ppaction://hlinksldjump" r:id="rId7"/>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704" name="Google Shape;1704;p148">
            <a:hlinkClick action="ppaction://hlinksldjump" r:id="rId8"/>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5" name="Google Shape;1705;p148">
            <a:hlinkClick action="ppaction://hlinksldjump" r:id="rId9"/>
          </p:cNvPr>
          <p:cNvSpPr/>
          <p:nvPr/>
        </p:nvSpPr>
        <p:spPr>
          <a:xfrm>
            <a:off x="7143375"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49"/>
          <p:cNvSpPr txBox="1"/>
          <p:nvPr/>
        </p:nvSpPr>
        <p:spPr>
          <a:xfrm>
            <a:off x="3176425" y="930425"/>
            <a:ext cx="25089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Shift Dresses</a:t>
            </a:r>
            <a:endParaRPr b="1" sz="2600"/>
          </a:p>
        </p:txBody>
      </p:sp>
      <p:pic>
        <p:nvPicPr>
          <p:cNvPr id="1711" name="Google Shape;1711;p149"/>
          <p:cNvPicPr preferRelativeResize="0"/>
          <p:nvPr/>
        </p:nvPicPr>
        <p:blipFill>
          <a:blip r:embed="rId3">
            <a:alphaModFix/>
          </a:blip>
          <a:stretch>
            <a:fillRect/>
          </a:stretch>
        </p:blipFill>
        <p:spPr>
          <a:xfrm>
            <a:off x="361625" y="1558750"/>
            <a:ext cx="2028825" cy="3038475"/>
          </a:xfrm>
          <a:prstGeom prst="rect">
            <a:avLst/>
          </a:prstGeom>
          <a:noFill/>
          <a:ln>
            <a:noFill/>
          </a:ln>
        </p:spPr>
      </p:pic>
      <p:pic>
        <p:nvPicPr>
          <p:cNvPr id="1712" name="Google Shape;1712;p149"/>
          <p:cNvPicPr preferRelativeResize="0"/>
          <p:nvPr/>
        </p:nvPicPr>
        <p:blipFill>
          <a:blip r:embed="rId4">
            <a:alphaModFix/>
          </a:blip>
          <a:stretch>
            <a:fillRect/>
          </a:stretch>
        </p:blipFill>
        <p:spPr>
          <a:xfrm>
            <a:off x="6398225" y="1558750"/>
            <a:ext cx="1882400" cy="3038474"/>
          </a:xfrm>
          <a:prstGeom prst="rect">
            <a:avLst/>
          </a:prstGeom>
          <a:noFill/>
          <a:ln>
            <a:noFill/>
          </a:ln>
        </p:spPr>
      </p:pic>
      <p:sp>
        <p:nvSpPr>
          <p:cNvPr id="1713" name="Google Shape;1713;p149">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4" name="Google Shape;1714;p149">
            <a:hlinkClick action="ppaction://hlinksldjump" r:id="rId6"/>
          </p:cNvPr>
          <p:cNvSpPr/>
          <p:nvPr/>
        </p:nvSpPr>
        <p:spPr>
          <a:xfrm>
            <a:off x="1179988"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5" name="Google Shape;1715;p149">
            <a:hlinkClick action="ppaction://hlinksldjump" r:id="rId7"/>
          </p:cNvPr>
          <p:cNvSpPr/>
          <p:nvPr/>
        </p:nvSpPr>
        <p:spPr>
          <a:xfrm>
            <a:off x="7143375"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6" name="Google Shape;1716;p149">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717" name="Google Shape;1717;p149">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50"/>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1</a:t>
            </a:r>
            <a:endParaRPr b="1" sz="2000"/>
          </a:p>
        </p:txBody>
      </p:sp>
      <p:pic>
        <p:nvPicPr>
          <p:cNvPr id="1723" name="Google Shape;1723;p150"/>
          <p:cNvPicPr preferRelativeResize="0"/>
          <p:nvPr/>
        </p:nvPicPr>
        <p:blipFill>
          <a:blip r:embed="rId3">
            <a:alphaModFix/>
          </a:blip>
          <a:stretch>
            <a:fillRect/>
          </a:stretch>
        </p:blipFill>
        <p:spPr>
          <a:xfrm>
            <a:off x="267525" y="1354900"/>
            <a:ext cx="2272850" cy="3403950"/>
          </a:xfrm>
          <a:prstGeom prst="rect">
            <a:avLst/>
          </a:prstGeom>
          <a:noFill/>
          <a:ln>
            <a:noFill/>
          </a:ln>
        </p:spPr>
      </p:pic>
      <p:sp>
        <p:nvSpPr>
          <p:cNvPr id="1724" name="Google Shape;1724;p150">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5" name="Google Shape;1725;p150"/>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26" name="Google Shape;1726;p150">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7" name="Google Shape;1727;p150">
            <a:hlinkClick action="ppaction://hlinksldjump" r:id="rId6"/>
          </p:cNvPr>
          <p:cNvSpPr/>
          <p:nvPr/>
        </p:nvSpPr>
        <p:spPr>
          <a:xfrm>
            <a:off x="6324525" y="2090175"/>
            <a:ext cx="147600" cy="152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1"/>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1</a:t>
            </a:r>
            <a:endParaRPr b="1" sz="2000"/>
          </a:p>
        </p:txBody>
      </p:sp>
      <p:pic>
        <p:nvPicPr>
          <p:cNvPr id="1733" name="Google Shape;1733;p151"/>
          <p:cNvPicPr preferRelativeResize="0"/>
          <p:nvPr/>
        </p:nvPicPr>
        <p:blipFill>
          <a:blip r:embed="rId3">
            <a:alphaModFix/>
          </a:blip>
          <a:stretch>
            <a:fillRect/>
          </a:stretch>
        </p:blipFill>
        <p:spPr>
          <a:xfrm>
            <a:off x="267525" y="1354900"/>
            <a:ext cx="2272850" cy="3403950"/>
          </a:xfrm>
          <a:prstGeom prst="rect">
            <a:avLst/>
          </a:prstGeom>
          <a:noFill/>
          <a:ln>
            <a:noFill/>
          </a:ln>
        </p:spPr>
      </p:pic>
      <p:sp>
        <p:nvSpPr>
          <p:cNvPr id="1734" name="Google Shape;1734;p151">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5" name="Google Shape;1735;p151"/>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36" name="Google Shape;1736;p151">
            <a:hlinkClick action="ppaction://hlinksldjump" r:id="rId5"/>
          </p:cNvPr>
          <p:cNvSpPr/>
          <p:nvPr/>
        </p:nvSpPr>
        <p:spPr>
          <a:xfrm>
            <a:off x="6324525" y="3537450"/>
            <a:ext cx="142800" cy="1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151">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52"/>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1</a:t>
            </a:r>
            <a:endParaRPr b="1" sz="2000"/>
          </a:p>
        </p:txBody>
      </p:sp>
      <p:pic>
        <p:nvPicPr>
          <p:cNvPr id="1743" name="Google Shape;1743;p152"/>
          <p:cNvPicPr preferRelativeResize="0"/>
          <p:nvPr/>
        </p:nvPicPr>
        <p:blipFill>
          <a:blip r:embed="rId3">
            <a:alphaModFix/>
          </a:blip>
          <a:stretch>
            <a:fillRect/>
          </a:stretch>
        </p:blipFill>
        <p:spPr>
          <a:xfrm>
            <a:off x="267525" y="1354900"/>
            <a:ext cx="2272850" cy="3403950"/>
          </a:xfrm>
          <a:prstGeom prst="rect">
            <a:avLst/>
          </a:prstGeom>
          <a:noFill/>
          <a:ln>
            <a:noFill/>
          </a:ln>
        </p:spPr>
      </p:pic>
      <p:sp>
        <p:nvSpPr>
          <p:cNvPr id="1744" name="Google Shape;1744;p152">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5" name="Google Shape;1745;p152"/>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46" name="Google Shape;1746;p152">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747" name="Google Shape;1747;p152">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53"/>
          <p:cNvSpPr txBox="1"/>
          <p:nvPr/>
        </p:nvSpPr>
        <p:spPr>
          <a:xfrm>
            <a:off x="3176425" y="930425"/>
            <a:ext cx="25089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Shift Dresses</a:t>
            </a:r>
            <a:endParaRPr b="1" sz="2600"/>
          </a:p>
        </p:txBody>
      </p:sp>
      <p:pic>
        <p:nvPicPr>
          <p:cNvPr id="1753" name="Google Shape;1753;p153"/>
          <p:cNvPicPr preferRelativeResize="0"/>
          <p:nvPr/>
        </p:nvPicPr>
        <p:blipFill>
          <a:blip r:embed="rId3">
            <a:alphaModFix/>
          </a:blip>
          <a:stretch>
            <a:fillRect/>
          </a:stretch>
        </p:blipFill>
        <p:spPr>
          <a:xfrm>
            <a:off x="361625" y="1558750"/>
            <a:ext cx="2028825" cy="3038475"/>
          </a:xfrm>
          <a:prstGeom prst="rect">
            <a:avLst/>
          </a:prstGeom>
          <a:noFill/>
          <a:ln>
            <a:noFill/>
          </a:ln>
        </p:spPr>
      </p:pic>
      <p:pic>
        <p:nvPicPr>
          <p:cNvPr id="1754" name="Google Shape;1754;p153"/>
          <p:cNvPicPr preferRelativeResize="0"/>
          <p:nvPr/>
        </p:nvPicPr>
        <p:blipFill>
          <a:blip r:embed="rId4">
            <a:alphaModFix/>
          </a:blip>
          <a:stretch>
            <a:fillRect/>
          </a:stretch>
        </p:blipFill>
        <p:spPr>
          <a:xfrm>
            <a:off x="6398225" y="1558750"/>
            <a:ext cx="1882400" cy="3038474"/>
          </a:xfrm>
          <a:prstGeom prst="rect">
            <a:avLst/>
          </a:prstGeom>
          <a:noFill/>
          <a:ln>
            <a:noFill/>
          </a:ln>
        </p:spPr>
      </p:pic>
      <p:sp>
        <p:nvSpPr>
          <p:cNvPr id="1755" name="Google Shape;1755;p153">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6" name="Google Shape;1756;p153">
            <a:hlinkClick action="ppaction://hlinksldjump" r:id="rId6"/>
          </p:cNvPr>
          <p:cNvSpPr/>
          <p:nvPr/>
        </p:nvSpPr>
        <p:spPr>
          <a:xfrm>
            <a:off x="1179988"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7" name="Google Shape;1757;p153">
            <a:hlinkClick action="ppaction://hlinksldjump" r:id="rId7"/>
          </p:cNvPr>
          <p:cNvSpPr/>
          <p:nvPr/>
        </p:nvSpPr>
        <p:spPr>
          <a:xfrm>
            <a:off x="7143375"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8" name="Google Shape;1758;p153">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759" name="Google Shape;1759;p153">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54"/>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2</a:t>
            </a:r>
            <a:endParaRPr b="1" sz="2000"/>
          </a:p>
        </p:txBody>
      </p:sp>
      <p:pic>
        <p:nvPicPr>
          <p:cNvPr id="1765" name="Google Shape;1765;p154"/>
          <p:cNvPicPr preferRelativeResize="0"/>
          <p:nvPr/>
        </p:nvPicPr>
        <p:blipFill>
          <a:blip r:embed="rId3">
            <a:alphaModFix/>
          </a:blip>
          <a:stretch>
            <a:fillRect/>
          </a:stretch>
        </p:blipFill>
        <p:spPr>
          <a:xfrm>
            <a:off x="619375" y="1280676"/>
            <a:ext cx="1698172" cy="3272175"/>
          </a:xfrm>
          <a:prstGeom prst="rect">
            <a:avLst/>
          </a:prstGeom>
          <a:noFill/>
          <a:ln>
            <a:noFill/>
          </a:ln>
        </p:spPr>
      </p:pic>
      <p:sp>
        <p:nvSpPr>
          <p:cNvPr id="1766" name="Google Shape;1766;p154">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7" name="Google Shape;1767;p154"/>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68" name="Google Shape;1768;p154">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9" name="Google Shape;1769;p154">
            <a:hlinkClick action="ppaction://hlinksldjump" r:id="rId6"/>
          </p:cNvPr>
          <p:cNvSpPr/>
          <p:nvPr/>
        </p:nvSpPr>
        <p:spPr>
          <a:xfrm>
            <a:off x="6324525" y="2090175"/>
            <a:ext cx="147600" cy="152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55"/>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2</a:t>
            </a:r>
            <a:endParaRPr b="1" sz="2000"/>
          </a:p>
        </p:txBody>
      </p:sp>
      <p:pic>
        <p:nvPicPr>
          <p:cNvPr id="1775" name="Google Shape;1775;p155"/>
          <p:cNvPicPr preferRelativeResize="0"/>
          <p:nvPr/>
        </p:nvPicPr>
        <p:blipFill>
          <a:blip r:embed="rId3">
            <a:alphaModFix/>
          </a:blip>
          <a:stretch>
            <a:fillRect/>
          </a:stretch>
        </p:blipFill>
        <p:spPr>
          <a:xfrm>
            <a:off x="619375" y="1280676"/>
            <a:ext cx="1698172" cy="3272175"/>
          </a:xfrm>
          <a:prstGeom prst="rect">
            <a:avLst/>
          </a:prstGeom>
          <a:noFill/>
          <a:ln>
            <a:noFill/>
          </a:ln>
        </p:spPr>
      </p:pic>
      <p:sp>
        <p:nvSpPr>
          <p:cNvPr id="1776" name="Google Shape;1776;p155">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7" name="Google Shape;1777;p155"/>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78" name="Google Shape;1778;p155">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9" name="Google Shape;1779;p155">
            <a:hlinkClick action="ppaction://hlinksldjump" r:id="rId6"/>
          </p:cNvPr>
          <p:cNvSpPr/>
          <p:nvPr/>
        </p:nvSpPr>
        <p:spPr>
          <a:xfrm>
            <a:off x="6321525" y="3243750"/>
            <a:ext cx="147600" cy="1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393" name="Google Shape;393;p48"/>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94" name="Google Shape;394;p48"/>
          <p:cNvPicPr preferRelativeResize="0"/>
          <p:nvPr/>
        </p:nvPicPr>
        <p:blipFill>
          <a:blip r:embed="rId3">
            <a:alphaModFix/>
          </a:blip>
          <a:stretch>
            <a:fillRect/>
          </a:stretch>
        </p:blipFill>
        <p:spPr>
          <a:xfrm>
            <a:off x="3550375" y="3321600"/>
            <a:ext cx="360000" cy="360000"/>
          </a:xfrm>
          <a:prstGeom prst="rect">
            <a:avLst/>
          </a:prstGeom>
          <a:solidFill>
            <a:schemeClr val="dk1"/>
          </a:solidFill>
          <a:ln>
            <a:noFill/>
          </a:ln>
        </p:spPr>
      </p:pic>
      <p:pic>
        <p:nvPicPr>
          <p:cNvPr id="395" name="Google Shape;395;p48"/>
          <p:cNvPicPr preferRelativeResize="0"/>
          <p:nvPr/>
        </p:nvPicPr>
        <p:blipFill>
          <a:blip r:embed="rId4">
            <a:alphaModFix/>
          </a:blip>
          <a:stretch>
            <a:fillRect/>
          </a:stretch>
        </p:blipFill>
        <p:spPr>
          <a:xfrm>
            <a:off x="3550375" y="2906138"/>
            <a:ext cx="360000" cy="360000"/>
          </a:xfrm>
          <a:prstGeom prst="rect">
            <a:avLst/>
          </a:prstGeom>
          <a:noFill/>
          <a:ln>
            <a:noFill/>
          </a:ln>
        </p:spPr>
      </p:pic>
      <p:pic>
        <p:nvPicPr>
          <p:cNvPr id="396" name="Google Shape;396;p48"/>
          <p:cNvPicPr preferRelativeResize="0"/>
          <p:nvPr/>
        </p:nvPicPr>
        <p:blipFill>
          <a:blip r:embed="rId5">
            <a:alphaModFix/>
          </a:blip>
          <a:stretch>
            <a:fillRect/>
          </a:stretch>
        </p:blipFill>
        <p:spPr>
          <a:xfrm>
            <a:off x="3557725" y="2455563"/>
            <a:ext cx="345300" cy="425713"/>
          </a:xfrm>
          <a:prstGeom prst="rect">
            <a:avLst/>
          </a:prstGeom>
          <a:noFill/>
          <a:ln>
            <a:noFill/>
          </a:ln>
        </p:spPr>
      </p:pic>
      <p:pic>
        <p:nvPicPr>
          <p:cNvPr id="397" name="Google Shape;397;p48"/>
          <p:cNvPicPr preferRelativeResize="0"/>
          <p:nvPr/>
        </p:nvPicPr>
        <p:blipFill>
          <a:blip r:embed="rId6">
            <a:alphaModFix/>
          </a:blip>
          <a:stretch>
            <a:fillRect/>
          </a:stretch>
        </p:blipFill>
        <p:spPr>
          <a:xfrm>
            <a:off x="3445225" y="2004962"/>
            <a:ext cx="425725" cy="425725"/>
          </a:xfrm>
          <a:prstGeom prst="rect">
            <a:avLst/>
          </a:prstGeom>
          <a:solidFill>
            <a:schemeClr val="dk1"/>
          </a:solidFill>
          <a:ln>
            <a:noFill/>
          </a:ln>
        </p:spPr>
      </p:pic>
      <p:sp>
        <p:nvSpPr>
          <p:cNvPr id="398" name="Google Shape;398;p48"/>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Webcam Upload! What are you uploading? </a:t>
            </a:r>
            <a:endParaRPr sz="1200">
              <a:solidFill>
                <a:srgbClr val="212121"/>
              </a:solidFill>
              <a:latin typeface="Calibri"/>
              <a:ea typeface="Calibri"/>
              <a:cs typeface="Calibri"/>
              <a:sym typeface="Calibri"/>
            </a:endParaRPr>
          </a:p>
        </p:txBody>
      </p:sp>
      <p:sp>
        <p:nvSpPr>
          <p:cNvPr id="399" name="Google Shape;399;p4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400" name="Google Shape;400;p48">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1" name="Google Shape;401;p48">
            <a:hlinkClick/>
          </p:cNvPr>
          <p:cNvSpPr txBox="1"/>
          <p:nvPr/>
        </p:nvSpPr>
        <p:spPr>
          <a:xfrm>
            <a:off x="2565600" y="2113625"/>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402" name="Google Shape;402;p48">
            <a:hlinkClick/>
          </p:cNvPr>
          <p:cNvSpPr txBox="1"/>
          <p:nvPr/>
        </p:nvSpPr>
        <p:spPr>
          <a:xfrm>
            <a:off x="2565600" y="24958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403" name="Google Shape;403;p48"/>
          <p:cNvSpPr txBox="1"/>
          <p:nvPr/>
        </p:nvSpPr>
        <p:spPr>
          <a:xfrm>
            <a:off x="2565600" y="3364350"/>
            <a:ext cx="345300" cy="242400"/>
          </a:xfrm>
          <a:prstGeom prst="rect">
            <a:avLst/>
          </a:prstGeom>
          <a:solidFill>
            <a:srgbClr val="212121"/>
          </a:solid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404" name="Google Shape;404;p48">
            <a:hlinkClick/>
          </p:cNvPr>
          <p:cNvSpPr txBox="1"/>
          <p:nvPr/>
        </p:nvSpPr>
        <p:spPr>
          <a:xfrm>
            <a:off x="2565600" y="29530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405" name="Google Shape;405;p48"/>
          <p:cNvSpPr txBox="1"/>
          <p:nvPr/>
        </p:nvSpPr>
        <p:spPr>
          <a:xfrm>
            <a:off x="2953675" y="2054825"/>
            <a:ext cx="2090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Shirt </a:t>
            </a:r>
            <a:endParaRPr>
              <a:solidFill>
                <a:srgbClr val="004065"/>
              </a:solidFill>
            </a:endParaRPr>
          </a:p>
        </p:txBody>
      </p:sp>
      <p:sp>
        <p:nvSpPr>
          <p:cNvPr id="406" name="Google Shape;406;p48"/>
          <p:cNvSpPr txBox="1"/>
          <p:nvPr/>
        </p:nvSpPr>
        <p:spPr>
          <a:xfrm>
            <a:off x="2953675" y="2437000"/>
            <a:ext cx="213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Pants </a:t>
            </a:r>
            <a:endParaRPr>
              <a:solidFill>
                <a:srgbClr val="004065"/>
              </a:solidFill>
            </a:endParaRPr>
          </a:p>
        </p:txBody>
      </p:sp>
      <p:sp>
        <p:nvSpPr>
          <p:cNvPr id="407" name="Google Shape;407;p48"/>
          <p:cNvSpPr txBox="1"/>
          <p:nvPr/>
        </p:nvSpPr>
        <p:spPr>
          <a:xfrm>
            <a:off x="2953675" y="2872425"/>
            <a:ext cx="2040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Dress</a:t>
            </a:r>
            <a:endParaRPr>
              <a:solidFill>
                <a:srgbClr val="004065"/>
              </a:solidFill>
            </a:endParaRPr>
          </a:p>
        </p:txBody>
      </p:sp>
      <p:sp>
        <p:nvSpPr>
          <p:cNvPr id="408" name="Google Shape;408;p48"/>
          <p:cNvSpPr txBox="1"/>
          <p:nvPr/>
        </p:nvSpPr>
        <p:spPr>
          <a:xfrm>
            <a:off x="2953675" y="3307850"/>
            <a:ext cx="2277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Shoes </a:t>
            </a:r>
            <a:endParaRPr>
              <a:solidFill>
                <a:srgbClr val="004065"/>
              </a:solidFill>
            </a:endParaRPr>
          </a:p>
        </p:txBody>
      </p:sp>
      <p:sp>
        <p:nvSpPr>
          <p:cNvPr id="409" name="Google Shape;409;p48">
            <a:hlinkClick action="ppaction://hlinksldjump" r:id="rId8"/>
          </p:cNvPr>
          <p:cNvSpPr/>
          <p:nvPr/>
        </p:nvSpPr>
        <p:spPr>
          <a:xfrm>
            <a:off x="3870950" y="4206200"/>
            <a:ext cx="887700" cy="242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Confirm </a:t>
            </a:r>
            <a:endParaRPr>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56"/>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Shift Dress 2</a:t>
            </a:r>
            <a:endParaRPr b="1" sz="2000"/>
          </a:p>
        </p:txBody>
      </p:sp>
      <p:pic>
        <p:nvPicPr>
          <p:cNvPr id="1785" name="Google Shape;1785;p156"/>
          <p:cNvPicPr preferRelativeResize="0"/>
          <p:nvPr/>
        </p:nvPicPr>
        <p:blipFill>
          <a:blip r:embed="rId3">
            <a:alphaModFix/>
          </a:blip>
          <a:stretch>
            <a:fillRect/>
          </a:stretch>
        </p:blipFill>
        <p:spPr>
          <a:xfrm>
            <a:off x="619375" y="1280676"/>
            <a:ext cx="1698172" cy="3272175"/>
          </a:xfrm>
          <a:prstGeom prst="rect">
            <a:avLst/>
          </a:prstGeom>
          <a:noFill/>
          <a:ln>
            <a:noFill/>
          </a:ln>
        </p:spPr>
      </p:pic>
      <p:sp>
        <p:nvSpPr>
          <p:cNvPr id="1786" name="Google Shape;1786;p156">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7" name="Google Shape;1787;p156"/>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788" name="Google Shape;1788;p156">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789" name="Google Shape;1789;p156">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57"/>
          <p:cNvSpPr txBox="1"/>
          <p:nvPr/>
        </p:nvSpPr>
        <p:spPr>
          <a:xfrm>
            <a:off x="3176425" y="930425"/>
            <a:ext cx="25089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Shift Dresses</a:t>
            </a:r>
            <a:endParaRPr b="1" sz="2600"/>
          </a:p>
        </p:txBody>
      </p:sp>
      <p:pic>
        <p:nvPicPr>
          <p:cNvPr id="1795" name="Google Shape;1795;p157"/>
          <p:cNvPicPr preferRelativeResize="0"/>
          <p:nvPr/>
        </p:nvPicPr>
        <p:blipFill>
          <a:blip r:embed="rId3">
            <a:alphaModFix/>
          </a:blip>
          <a:stretch>
            <a:fillRect/>
          </a:stretch>
        </p:blipFill>
        <p:spPr>
          <a:xfrm>
            <a:off x="361625" y="1558750"/>
            <a:ext cx="2028825" cy="3038475"/>
          </a:xfrm>
          <a:prstGeom prst="rect">
            <a:avLst/>
          </a:prstGeom>
          <a:noFill/>
          <a:ln>
            <a:noFill/>
          </a:ln>
        </p:spPr>
      </p:pic>
      <p:pic>
        <p:nvPicPr>
          <p:cNvPr id="1796" name="Google Shape;1796;p157"/>
          <p:cNvPicPr preferRelativeResize="0"/>
          <p:nvPr/>
        </p:nvPicPr>
        <p:blipFill>
          <a:blip r:embed="rId4">
            <a:alphaModFix/>
          </a:blip>
          <a:stretch>
            <a:fillRect/>
          </a:stretch>
        </p:blipFill>
        <p:spPr>
          <a:xfrm>
            <a:off x="6398225" y="1558750"/>
            <a:ext cx="1882400" cy="3038474"/>
          </a:xfrm>
          <a:prstGeom prst="rect">
            <a:avLst/>
          </a:prstGeom>
          <a:noFill/>
          <a:ln>
            <a:noFill/>
          </a:ln>
        </p:spPr>
      </p:pic>
      <p:sp>
        <p:nvSpPr>
          <p:cNvPr id="1797" name="Google Shape;1797;p157">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8" name="Google Shape;1798;p157">
            <a:hlinkClick action="ppaction://hlinksldjump" r:id="rId6"/>
          </p:cNvPr>
          <p:cNvSpPr/>
          <p:nvPr/>
        </p:nvSpPr>
        <p:spPr>
          <a:xfrm>
            <a:off x="1179988"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9" name="Google Shape;1799;p157">
            <a:hlinkClick action="ppaction://hlinksldjump" r:id="rId7"/>
          </p:cNvPr>
          <p:cNvSpPr/>
          <p:nvPr/>
        </p:nvSpPr>
        <p:spPr>
          <a:xfrm>
            <a:off x="7143375"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0" name="Google Shape;1800;p157">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801" name="Google Shape;1801;p157">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58"/>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Shift Dresses- 1,2</a:t>
            </a:r>
            <a:endParaRPr b="1" sz="2000"/>
          </a:p>
        </p:txBody>
      </p:sp>
      <p:pic>
        <p:nvPicPr>
          <p:cNvPr id="1807" name="Google Shape;1807;p158"/>
          <p:cNvPicPr preferRelativeResize="0"/>
          <p:nvPr/>
        </p:nvPicPr>
        <p:blipFill>
          <a:blip r:embed="rId3">
            <a:alphaModFix/>
          </a:blip>
          <a:stretch>
            <a:fillRect/>
          </a:stretch>
        </p:blipFill>
        <p:spPr>
          <a:xfrm>
            <a:off x="173425" y="1658538"/>
            <a:ext cx="2028825" cy="3038475"/>
          </a:xfrm>
          <a:prstGeom prst="rect">
            <a:avLst/>
          </a:prstGeom>
          <a:noFill/>
          <a:ln>
            <a:noFill/>
          </a:ln>
        </p:spPr>
      </p:pic>
      <p:pic>
        <p:nvPicPr>
          <p:cNvPr id="1808" name="Google Shape;1808;p158"/>
          <p:cNvPicPr preferRelativeResize="0"/>
          <p:nvPr/>
        </p:nvPicPr>
        <p:blipFill>
          <a:blip r:embed="rId4">
            <a:alphaModFix/>
          </a:blip>
          <a:stretch>
            <a:fillRect/>
          </a:stretch>
        </p:blipFill>
        <p:spPr>
          <a:xfrm>
            <a:off x="2642250" y="1658550"/>
            <a:ext cx="1576886" cy="3038474"/>
          </a:xfrm>
          <a:prstGeom prst="rect">
            <a:avLst/>
          </a:prstGeom>
          <a:noFill/>
          <a:ln>
            <a:noFill/>
          </a:ln>
        </p:spPr>
      </p:pic>
      <p:sp>
        <p:nvSpPr>
          <p:cNvPr id="1809" name="Google Shape;1809;p158">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0" name="Google Shape;1810;p158"/>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11" name="Google Shape;1811;p158"/>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12" name="Google Shape;1812;p158">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3" name="Google Shape;1813;p158">
            <a:hlinkClick action="ppaction://hlinksldjump" r:id="rId7"/>
          </p:cNvPr>
          <p:cNvSpPr/>
          <p:nvPr/>
        </p:nvSpPr>
        <p:spPr>
          <a:xfrm>
            <a:off x="5355450" y="2327075"/>
            <a:ext cx="1380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59"/>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Shift Dresses- 1,2</a:t>
            </a:r>
            <a:endParaRPr b="1" sz="2000"/>
          </a:p>
        </p:txBody>
      </p:sp>
      <p:pic>
        <p:nvPicPr>
          <p:cNvPr id="1819" name="Google Shape;1819;p159"/>
          <p:cNvPicPr preferRelativeResize="0"/>
          <p:nvPr/>
        </p:nvPicPr>
        <p:blipFill>
          <a:blip r:embed="rId3">
            <a:alphaModFix/>
          </a:blip>
          <a:stretch>
            <a:fillRect/>
          </a:stretch>
        </p:blipFill>
        <p:spPr>
          <a:xfrm>
            <a:off x="173425" y="1658538"/>
            <a:ext cx="2028825" cy="3038475"/>
          </a:xfrm>
          <a:prstGeom prst="rect">
            <a:avLst/>
          </a:prstGeom>
          <a:noFill/>
          <a:ln>
            <a:noFill/>
          </a:ln>
        </p:spPr>
      </p:pic>
      <p:pic>
        <p:nvPicPr>
          <p:cNvPr id="1820" name="Google Shape;1820;p159"/>
          <p:cNvPicPr preferRelativeResize="0"/>
          <p:nvPr/>
        </p:nvPicPr>
        <p:blipFill>
          <a:blip r:embed="rId4">
            <a:alphaModFix/>
          </a:blip>
          <a:stretch>
            <a:fillRect/>
          </a:stretch>
        </p:blipFill>
        <p:spPr>
          <a:xfrm>
            <a:off x="2642250" y="1658550"/>
            <a:ext cx="1576886" cy="3038474"/>
          </a:xfrm>
          <a:prstGeom prst="rect">
            <a:avLst/>
          </a:prstGeom>
          <a:noFill/>
          <a:ln>
            <a:noFill/>
          </a:ln>
        </p:spPr>
      </p:pic>
      <p:sp>
        <p:nvSpPr>
          <p:cNvPr id="1821" name="Google Shape;1821;p159">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2" name="Google Shape;1822;p159"/>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23" name="Google Shape;1823;p159"/>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24" name="Google Shape;1824;p159">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5" name="Google Shape;1825;p159">
            <a:hlinkClick action="ppaction://hlinksldjump" r:id="rId7"/>
          </p:cNvPr>
          <p:cNvSpPr/>
          <p:nvPr/>
        </p:nvSpPr>
        <p:spPr>
          <a:xfrm>
            <a:off x="5351550" y="3772400"/>
            <a:ext cx="128700" cy="152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60"/>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Shift Dresses- 1,2</a:t>
            </a:r>
            <a:endParaRPr b="1" sz="2000"/>
          </a:p>
        </p:txBody>
      </p:sp>
      <p:pic>
        <p:nvPicPr>
          <p:cNvPr id="1831" name="Google Shape;1831;p160"/>
          <p:cNvPicPr preferRelativeResize="0"/>
          <p:nvPr/>
        </p:nvPicPr>
        <p:blipFill>
          <a:blip r:embed="rId3">
            <a:alphaModFix/>
          </a:blip>
          <a:stretch>
            <a:fillRect/>
          </a:stretch>
        </p:blipFill>
        <p:spPr>
          <a:xfrm>
            <a:off x="173425" y="1658538"/>
            <a:ext cx="2028825" cy="3038475"/>
          </a:xfrm>
          <a:prstGeom prst="rect">
            <a:avLst/>
          </a:prstGeom>
          <a:noFill/>
          <a:ln>
            <a:noFill/>
          </a:ln>
        </p:spPr>
      </p:pic>
      <p:pic>
        <p:nvPicPr>
          <p:cNvPr id="1832" name="Google Shape;1832;p160"/>
          <p:cNvPicPr preferRelativeResize="0"/>
          <p:nvPr/>
        </p:nvPicPr>
        <p:blipFill>
          <a:blip r:embed="rId4">
            <a:alphaModFix/>
          </a:blip>
          <a:stretch>
            <a:fillRect/>
          </a:stretch>
        </p:blipFill>
        <p:spPr>
          <a:xfrm>
            <a:off x="2642250" y="1658550"/>
            <a:ext cx="1576886" cy="3038474"/>
          </a:xfrm>
          <a:prstGeom prst="rect">
            <a:avLst/>
          </a:prstGeom>
          <a:noFill/>
          <a:ln>
            <a:noFill/>
          </a:ln>
        </p:spPr>
      </p:pic>
      <p:sp>
        <p:nvSpPr>
          <p:cNvPr id="1833" name="Google Shape;1833;p160">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4" name="Google Shape;1834;p160"/>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35" name="Google Shape;1835;p160"/>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36" name="Google Shape;1836;p160">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160">
            <a:hlinkClick action="ppaction://hlinksldjump" r:id="rId7"/>
          </p:cNvPr>
          <p:cNvSpPr/>
          <p:nvPr/>
        </p:nvSpPr>
        <p:spPr>
          <a:xfrm>
            <a:off x="7085325" y="2331575"/>
            <a:ext cx="133500" cy="14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61"/>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Shift Dresses- 1,2</a:t>
            </a:r>
            <a:endParaRPr b="1" sz="2000"/>
          </a:p>
        </p:txBody>
      </p:sp>
      <p:pic>
        <p:nvPicPr>
          <p:cNvPr id="1843" name="Google Shape;1843;p161"/>
          <p:cNvPicPr preferRelativeResize="0"/>
          <p:nvPr/>
        </p:nvPicPr>
        <p:blipFill>
          <a:blip r:embed="rId3">
            <a:alphaModFix/>
          </a:blip>
          <a:stretch>
            <a:fillRect/>
          </a:stretch>
        </p:blipFill>
        <p:spPr>
          <a:xfrm>
            <a:off x="173425" y="1658538"/>
            <a:ext cx="2028825" cy="3038475"/>
          </a:xfrm>
          <a:prstGeom prst="rect">
            <a:avLst/>
          </a:prstGeom>
          <a:noFill/>
          <a:ln>
            <a:noFill/>
          </a:ln>
        </p:spPr>
      </p:pic>
      <p:pic>
        <p:nvPicPr>
          <p:cNvPr id="1844" name="Google Shape;1844;p161"/>
          <p:cNvPicPr preferRelativeResize="0"/>
          <p:nvPr/>
        </p:nvPicPr>
        <p:blipFill>
          <a:blip r:embed="rId4">
            <a:alphaModFix/>
          </a:blip>
          <a:stretch>
            <a:fillRect/>
          </a:stretch>
        </p:blipFill>
        <p:spPr>
          <a:xfrm>
            <a:off x="2642250" y="1658550"/>
            <a:ext cx="1576886" cy="3038474"/>
          </a:xfrm>
          <a:prstGeom prst="rect">
            <a:avLst/>
          </a:prstGeom>
          <a:noFill/>
          <a:ln>
            <a:noFill/>
          </a:ln>
        </p:spPr>
      </p:pic>
      <p:sp>
        <p:nvSpPr>
          <p:cNvPr id="1845" name="Google Shape;1845;p161">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6" name="Google Shape;1846;p161"/>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47" name="Google Shape;1847;p161"/>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48" name="Google Shape;1848;p161">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9" name="Google Shape;1849;p161">
            <a:hlinkClick action="ppaction://hlinksldjump" r:id="rId7"/>
          </p:cNvPr>
          <p:cNvSpPr/>
          <p:nvPr/>
        </p:nvSpPr>
        <p:spPr>
          <a:xfrm>
            <a:off x="7088475" y="3488225"/>
            <a:ext cx="138000" cy="14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62"/>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Two Shift Dresses- 1,2</a:t>
            </a:r>
            <a:endParaRPr b="1" sz="2000"/>
          </a:p>
        </p:txBody>
      </p:sp>
      <p:pic>
        <p:nvPicPr>
          <p:cNvPr id="1855" name="Google Shape;1855;p162"/>
          <p:cNvPicPr preferRelativeResize="0"/>
          <p:nvPr/>
        </p:nvPicPr>
        <p:blipFill>
          <a:blip r:embed="rId3">
            <a:alphaModFix/>
          </a:blip>
          <a:stretch>
            <a:fillRect/>
          </a:stretch>
        </p:blipFill>
        <p:spPr>
          <a:xfrm>
            <a:off x="173425" y="1658538"/>
            <a:ext cx="2028825" cy="3038475"/>
          </a:xfrm>
          <a:prstGeom prst="rect">
            <a:avLst/>
          </a:prstGeom>
          <a:noFill/>
          <a:ln>
            <a:noFill/>
          </a:ln>
        </p:spPr>
      </p:pic>
      <p:pic>
        <p:nvPicPr>
          <p:cNvPr id="1856" name="Google Shape;1856;p162"/>
          <p:cNvPicPr preferRelativeResize="0"/>
          <p:nvPr/>
        </p:nvPicPr>
        <p:blipFill>
          <a:blip r:embed="rId4">
            <a:alphaModFix/>
          </a:blip>
          <a:stretch>
            <a:fillRect/>
          </a:stretch>
        </p:blipFill>
        <p:spPr>
          <a:xfrm>
            <a:off x="2642250" y="1658550"/>
            <a:ext cx="1576886" cy="3038474"/>
          </a:xfrm>
          <a:prstGeom prst="rect">
            <a:avLst/>
          </a:prstGeom>
          <a:noFill/>
          <a:ln>
            <a:noFill/>
          </a:ln>
        </p:spPr>
      </p:pic>
      <p:sp>
        <p:nvSpPr>
          <p:cNvPr id="1857" name="Google Shape;1857;p162">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8" name="Google Shape;1858;p162"/>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59" name="Google Shape;1859;p162"/>
          <p:cNvSpPr txBox="1"/>
          <p:nvPr/>
        </p:nvSpPr>
        <p:spPr>
          <a:xfrm>
            <a:off x="6953725"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860" name="Google Shape;1860;p162">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63"/>
          <p:cNvSpPr txBox="1"/>
          <p:nvPr/>
        </p:nvSpPr>
        <p:spPr>
          <a:xfrm>
            <a:off x="2791275" y="102452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866" name="Google Shape;1866;p163"/>
          <p:cNvSpPr txBox="1"/>
          <p:nvPr/>
        </p:nvSpPr>
        <p:spPr>
          <a:xfrm>
            <a:off x="689975" y="1808600"/>
            <a:ext cx="7683900" cy="28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Your Basket is Empty !!!!! Nothing to show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Go and add some items to your basket to view the items</a:t>
            </a:r>
            <a:endParaRPr sz="2200"/>
          </a:p>
        </p:txBody>
      </p:sp>
      <p:sp>
        <p:nvSpPr>
          <p:cNvPr id="1867" name="Google Shape;1867;p163">
            <a:hlinkClick action="ppaction://hlinksldjump" r:id="rId3"/>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8" name="Google Shape;1868;p163">
            <a:hlinkClick action="ppaction://hlinksldjump" r:id="rId4"/>
          </p:cNvPr>
          <p:cNvSpPr/>
          <p:nvPr/>
        </p:nvSpPr>
        <p:spPr>
          <a:xfrm>
            <a:off x="1207450" y="4082425"/>
            <a:ext cx="1176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Shop</a:t>
            </a:r>
            <a:endParaRPr sz="1500"/>
          </a:p>
        </p:txBody>
      </p:sp>
      <p:sp>
        <p:nvSpPr>
          <p:cNvPr id="1869" name="Google Shape;1869;p163">
            <a:hlinkClick action="ppaction://hlinksldjump" r:id="rId5"/>
          </p:cNvPr>
          <p:cNvSpPr/>
          <p:nvPr/>
        </p:nvSpPr>
        <p:spPr>
          <a:xfrm>
            <a:off x="5891625" y="4082425"/>
            <a:ext cx="14097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Search </a:t>
            </a:r>
            <a:r>
              <a:rPr lang="en" sz="1500"/>
              <a:t>Home</a:t>
            </a:r>
            <a:endParaRPr sz="1500"/>
          </a:p>
        </p:txBody>
      </p:sp>
      <p:sp>
        <p:nvSpPr>
          <p:cNvPr id="1870" name="Google Shape;1870;p163">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164"/>
          <p:cNvPicPr preferRelativeResize="0"/>
          <p:nvPr/>
        </p:nvPicPr>
        <p:blipFill>
          <a:blip r:embed="rId3">
            <a:alphaModFix/>
          </a:blip>
          <a:stretch>
            <a:fillRect/>
          </a:stretch>
        </p:blipFill>
        <p:spPr>
          <a:xfrm>
            <a:off x="199450" y="952175"/>
            <a:ext cx="1745050" cy="3823749"/>
          </a:xfrm>
          <a:prstGeom prst="rect">
            <a:avLst/>
          </a:prstGeom>
          <a:noFill/>
          <a:ln>
            <a:noFill/>
          </a:ln>
        </p:spPr>
      </p:pic>
      <p:sp>
        <p:nvSpPr>
          <p:cNvPr id="1876" name="Google Shape;1876;p164"/>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877" name="Google Shape;1877;p164">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8" name="Google Shape;1878;p164"/>
          <p:cNvSpPr txBox="1"/>
          <p:nvPr/>
        </p:nvSpPr>
        <p:spPr>
          <a:xfrm>
            <a:off x="2320850" y="155767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Shoulder Dress 1 - 100$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100$</a:t>
            </a:r>
            <a:endParaRPr b="1" sz="1900"/>
          </a:p>
        </p:txBody>
      </p:sp>
      <p:sp>
        <p:nvSpPr>
          <p:cNvPr id="1879" name="Google Shape;1879;p164">
            <a:hlinkClick action="ppaction://hlinksldjump" r:id="rId5"/>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880" name="Google Shape;1880;p164">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65"/>
          <p:cNvSpPr txBox="1"/>
          <p:nvPr/>
        </p:nvSpPr>
        <p:spPr>
          <a:xfrm>
            <a:off x="2320850" y="155767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Shoulder Dress 2 - 90$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90$</a:t>
            </a:r>
            <a:endParaRPr b="1" sz="1900"/>
          </a:p>
        </p:txBody>
      </p:sp>
      <p:pic>
        <p:nvPicPr>
          <p:cNvPr id="1886" name="Google Shape;1886;p165"/>
          <p:cNvPicPr preferRelativeResize="0"/>
          <p:nvPr/>
        </p:nvPicPr>
        <p:blipFill>
          <a:blip r:embed="rId3">
            <a:alphaModFix/>
          </a:blip>
          <a:stretch>
            <a:fillRect/>
          </a:stretch>
        </p:blipFill>
        <p:spPr>
          <a:xfrm>
            <a:off x="309225" y="1432225"/>
            <a:ext cx="1556850" cy="3558875"/>
          </a:xfrm>
          <a:prstGeom prst="rect">
            <a:avLst/>
          </a:prstGeom>
          <a:noFill/>
          <a:ln>
            <a:noFill/>
          </a:ln>
        </p:spPr>
      </p:pic>
      <p:sp>
        <p:nvSpPr>
          <p:cNvPr id="1887" name="Google Shape;1887;p165"/>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888" name="Google Shape;1888;p165">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9" name="Google Shape;1889;p165"/>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890" name="Google Shape;1890;p165">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1" name="Google Shape;1891;p165">
            <a:hlinkClick action="ppaction://hlinksldjump" r:id="rId6"/>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15" name="Google Shape;415;p49"/>
          <p:cNvSpPr/>
          <p:nvPr/>
        </p:nvSpPr>
        <p:spPr>
          <a:xfrm>
            <a:off x="2392250" y="1651950"/>
            <a:ext cx="3968700" cy="2844600"/>
          </a:xfrm>
          <a:prstGeom prst="rect">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16" name="Google Shape;416;p49"/>
          <p:cNvPicPr preferRelativeResize="0"/>
          <p:nvPr/>
        </p:nvPicPr>
        <p:blipFill rotWithShape="1">
          <a:blip r:embed="rId3">
            <a:alphaModFix/>
          </a:blip>
          <a:srcRect b="6550" l="0" r="0" t="0"/>
          <a:stretch/>
        </p:blipFill>
        <p:spPr>
          <a:xfrm>
            <a:off x="3343900" y="2095050"/>
            <a:ext cx="2065401" cy="2063650"/>
          </a:xfrm>
          <a:prstGeom prst="rect">
            <a:avLst/>
          </a:prstGeom>
          <a:solidFill>
            <a:schemeClr val="dk1"/>
          </a:solidFill>
          <a:ln>
            <a:noFill/>
          </a:ln>
        </p:spPr>
      </p:pic>
      <p:sp>
        <p:nvSpPr>
          <p:cNvPr id="417" name="Google Shape;417;p49"/>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Please Align Your Pants in the Frame Below</a:t>
            </a:r>
            <a:endParaRPr sz="1200">
              <a:solidFill>
                <a:srgbClr val="212121"/>
              </a:solidFill>
              <a:latin typeface="Calibri"/>
              <a:ea typeface="Calibri"/>
              <a:cs typeface="Calibri"/>
              <a:sym typeface="Calibri"/>
            </a:endParaRPr>
          </a:p>
        </p:txBody>
      </p:sp>
      <p:cxnSp>
        <p:nvCxnSpPr>
          <p:cNvPr id="418" name="Google Shape;418;p49"/>
          <p:cNvCxnSpPr/>
          <p:nvPr/>
        </p:nvCxnSpPr>
        <p:spPr>
          <a:xfrm>
            <a:off x="1639300" y="4381500"/>
            <a:ext cx="2496600" cy="5100"/>
          </a:xfrm>
          <a:prstGeom prst="straightConnector1">
            <a:avLst/>
          </a:prstGeom>
          <a:noFill/>
          <a:ln cap="flat" cmpd="sng" w="9525">
            <a:solidFill>
              <a:schemeClr val="accent4"/>
            </a:solidFill>
            <a:prstDash val="solid"/>
            <a:round/>
            <a:headEnd len="med" w="med" type="none"/>
            <a:tailEnd len="med" w="med" type="triangle"/>
          </a:ln>
        </p:spPr>
      </p:cxnSp>
      <p:sp>
        <p:nvSpPr>
          <p:cNvPr id="419" name="Google Shape;419;p49"/>
          <p:cNvSpPr txBox="1"/>
          <p:nvPr/>
        </p:nvSpPr>
        <p:spPr>
          <a:xfrm>
            <a:off x="606575" y="4040250"/>
            <a:ext cx="977700" cy="647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Snap a Photo with this Button</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sp>
        <p:nvSpPr>
          <p:cNvPr id="420" name="Google Shape;420;p4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“Take A Picture of Your Style”</a:t>
            </a:r>
            <a:endParaRPr sz="2000"/>
          </a:p>
        </p:txBody>
      </p:sp>
      <p:sp>
        <p:nvSpPr>
          <p:cNvPr id="421" name="Google Shape;421;p49">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2" name="Google Shape;422;p49">
            <a:hlinkClick action="ppaction://hlinksldjump" r:id="rId5"/>
          </p:cNvPr>
          <p:cNvSpPr/>
          <p:nvPr/>
        </p:nvSpPr>
        <p:spPr>
          <a:xfrm>
            <a:off x="4238600" y="4196350"/>
            <a:ext cx="276000" cy="2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66"/>
          <p:cNvSpPr txBox="1"/>
          <p:nvPr/>
        </p:nvSpPr>
        <p:spPr>
          <a:xfrm>
            <a:off x="4422150" y="155767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Shoulder Dress 1 - 100$</a:t>
            </a:r>
            <a:endParaRPr b="1" sz="1800"/>
          </a:p>
          <a:p>
            <a:pPr indent="0" lvl="0" marL="0" rtl="0" algn="l">
              <a:spcBef>
                <a:spcPts val="0"/>
              </a:spcBef>
              <a:spcAft>
                <a:spcPts val="0"/>
              </a:spcAft>
              <a:buNone/>
            </a:pPr>
            <a:r>
              <a:rPr b="1" lang="en" sz="1800"/>
              <a:t>One Shoulder Dress 2 - 90$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190$</a:t>
            </a:r>
            <a:endParaRPr b="1" sz="1900"/>
          </a:p>
        </p:txBody>
      </p:sp>
      <p:pic>
        <p:nvPicPr>
          <p:cNvPr id="1897" name="Google Shape;1897;p166"/>
          <p:cNvPicPr preferRelativeResize="0"/>
          <p:nvPr/>
        </p:nvPicPr>
        <p:blipFill>
          <a:blip r:embed="rId3">
            <a:alphaModFix/>
          </a:blip>
          <a:stretch>
            <a:fillRect/>
          </a:stretch>
        </p:blipFill>
        <p:spPr>
          <a:xfrm>
            <a:off x="133100" y="1422575"/>
            <a:ext cx="1745050" cy="3208650"/>
          </a:xfrm>
          <a:prstGeom prst="rect">
            <a:avLst/>
          </a:prstGeom>
          <a:noFill/>
          <a:ln>
            <a:noFill/>
          </a:ln>
        </p:spPr>
      </p:pic>
      <p:pic>
        <p:nvPicPr>
          <p:cNvPr id="1898" name="Google Shape;1898;p166"/>
          <p:cNvPicPr preferRelativeResize="0"/>
          <p:nvPr/>
        </p:nvPicPr>
        <p:blipFill>
          <a:blip r:embed="rId4">
            <a:alphaModFix/>
          </a:blip>
          <a:stretch>
            <a:fillRect/>
          </a:stretch>
        </p:blipFill>
        <p:spPr>
          <a:xfrm>
            <a:off x="2039100" y="1422575"/>
            <a:ext cx="1745050" cy="3106700"/>
          </a:xfrm>
          <a:prstGeom prst="rect">
            <a:avLst/>
          </a:prstGeom>
          <a:noFill/>
          <a:ln>
            <a:noFill/>
          </a:ln>
        </p:spPr>
      </p:pic>
      <p:sp>
        <p:nvSpPr>
          <p:cNvPr id="1899" name="Google Shape;1899;p166"/>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900" name="Google Shape;1900;p166">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1" name="Google Shape;1901;p166"/>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02" name="Google Shape;1902;p166">
            <a:hlinkClick action="ppaction://hlinksldjump" r:id="rId6"/>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03" name="Google Shape;1903;p166">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67"/>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909" name="Google Shape;1909;p167"/>
          <p:cNvSpPr txBox="1"/>
          <p:nvPr/>
        </p:nvSpPr>
        <p:spPr>
          <a:xfrm>
            <a:off x="3779225" y="149312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Suit Dress 1 - 160$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160$</a:t>
            </a:r>
            <a:endParaRPr b="1" sz="1900"/>
          </a:p>
        </p:txBody>
      </p:sp>
      <p:pic>
        <p:nvPicPr>
          <p:cNvPr id="1910" name="Google Shape;1910;p167"/>
          <p:cNvPicPr preferRelativeResize="0"/>
          <p:nvPr/>
        </p:nvPicPr>
        <p:blipFill>
          <a:blip r:embed="rId3">
            <a:alphaModFix/>
          </a:blip>
          <a:stretch>
            <a:fillRect/>
          </a:stretch>
        </p:blipFill>
        <p:spPr>
          <a:xfrm>
            <a:off x="246500" y="1422575"/>
            <a:ext cx="3109525" cy="3255699"/>
          </a:xfrm>
          <a:prstGeom prst="rect">
            <a:avLst/>
          </a:prstGeom>
          <a:noFill/>
          <a:ln>
            <a:noFill/>
          </a:ln>
        </p:spPr>
      </p:pic>
      <p:sp>
        <p:nvSpPr>
          <p:cNvPr id="1911" name="Google Shape;1911;p167">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2" name="Google Shape;1912;p167"/>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13" name="Google Shape;1913;p167">
            <a:hlinkClick action="ppaction://hlinksldjump" r:id="rId5"/>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14" name="Google Shape;1914;p167">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168"/>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sp>
        <p:nvSpPr>
          <p:cNvPr id="1920" name="Google Shape;1920;p168"/>
          <p:cNvSpPr txBox="1"/>
          <p:nvPr/>
        </p:nvSpPr>
        <p:spPr>
          <a:xfrm>
            <a:off x="3779225" y="151062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Suit Dress 2 - 140$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suit to pay: 140$</a:t>
            </a:r>
            <a:endParaRPr b="1" sz="1900"/>
          </a:p>
        </p:txBody>
      </p:sp>
      <p:pic>
        <p:nvPicPr>
          <p:cNvPr id="1921" name="Google Shape;1921;p168"/>
          <p:cNvPicPr preferRelativeResize="0"/>
          <p:nvPr/>
        </p:nvPicPr>
        <p:blipFill>
          <a:blip r:embed="rId3">
            <a:alphaModFix/>
          </a:blip>
          <a:stretch>
            <a:fillRect/>
          </a:stretch>
        </p:blipFill>
        <p:spPr>
          <a:xfrm>
            <a:off x="183775" y="1510625"/>
            <a:ext cx="3313399" cy="3199000"/>
          </a:xfrm>
          <a:prstGeom prst="rect">
            <a:avLst/>
          </a:prstGeom>
          <a:noFill/>
          <a:ln>
            <a:noFill/>
          </a:ln>
        </p:spPr>
      </p:pic>
      <p:sp>
        <p:nvSpPr>
          <p:cNvPr id="1922" name="Google Shape;1922;p168">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3" name="Google Shape;1923;p168"/>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24" name="Google Shape;1924;p168">
            <a:hlinkClick action="ppaction://hlinksldjump" r:id="rId5"/>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25" name="Google Shape;1925;p168">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69"/>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pic>
        <p:nvPicPr>
          <p:cNvPr id="1931" name="Google Shape;1931;p169"/>
          <p:cNvPicPr preferRelativeResize="0"/>
          <p:nvPr/>
        </p:nvPicPr>
        <p:blipFill>
          <a:blip r:embed="rId3">
            <a:alphaModFix/>
          </a:blip>
          <a:stretch>
            <a:fillRect/>
          </a:stretch>
        </p:blipFill>
        <p:spPr>
          <a:xfrm>
            <a:off x="165300" y="1515150"/>
            <a:ext cx="2688925" cy="3023500"/>
          </a:xfrm>
          <a:prstGeom prst="rect">
            <a:avLst/>
          </a:prstGeom>
          <a:noFill/>
          <a:ln>
            <a:noFill/>
          </a:ln>
        </p:spPr>
      </p:pic>
      <p:sp>
        <p:nvSpPr>
          <p:cNvPr id="1932" name="Google Shape;1932;p169"/>
          <p:cNvSpPr txBox="1"/>
          <p:nvPr/>
        </p:nvSpPr>
        <p:spPr>
          <a:xfrm>
            <a:off x="5958800" y="1515150"/>
            <a:ext cx="37824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Suit Dress 1 - 160$</a:t>
            </a:r>
            <a:endParaRPr b="1" sz="1800"/>
          </a:p>
          <a:p>
            <a:pPr indent="0" lvl="0" marL="0" rtl="0" algn="l">
              <a:spcBef>
                <a:spcPts val="0"/>
              </a:spcBef>
              <a:spcAft>
                <a:spcPts val="0"/>
              </a:spcAft>
              <a:buNone/>
            </a:pPr>
            <a:r>
              <a:rPr b="1" lang="en" sz="1800"/>
              <a:t>One Suit Dress 2 - 140$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pay:300$</a:t>
            </a:r>
            <a:endParaRPr b="1" sz="1900"/>
          </a:p>
        </p:txBody>
      </p:sp>
      <p:pic>
        <p:nvPicPr>
          <p:cNvPr id="1933" name="Google Shape;1933;p169"/>
          <p:cNvPicPr preferRelativeResize="0"/>
          <p:nvPr/>
        </p:nvPicPr>
        <p:blipFill>
          <a:blip r:embed="rId4">
            <a:alphaModFix/>
          </a:blip>
          <a:stretch>
            <a:fillRect/>
          </a:stretch>
        </p:blipFill>
        <p:spPr>
          <a:xfrm>
            <a:off x="3185563" y="1515150"/>
            <a:ext cx="2772875" cy="3023500"/>
          </a:xfrm>
          <a:prstGeom prst="rect">
            <a:avLst/>
          </a:prstGeom>
          <a:noFill/>
          <a:ln>
            <a:noFill/>
          </a:ln>
        </p:spPr>
      </p:pic>
      <p:sp>
        <p:nvSpPr>
          <p:cNvPr id="1934" name="Google Shape;1934;p169">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5" name="Google Shape;1935;p169"/>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36" name="Google Shape;1936;p169">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7" name="Google Shape;1937;p169">
            <a:hlinkClick action="ppaction://hlinksldjump" r:id="rId7"/>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70"/>
          <p:cNvSpPr txBox="1"/>
          <p:nvPr/>
        </p:nvSpPr>
        <p:spPr>
          <a:xfrm>
            <a:off x="3575350" y="1584200"/>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Shift Dress 1 - 100$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100$</a:t>
            </a:r>
            <a:endParaRPr b="1" sz="1900"/>
          </a:p>
        </p:txBody>
      </p:sp>
      <p:sp>
        <p:nvSpPr>
          <p:cNvPr id="1943" name="Google Shape;1943;p170"/>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pic>
        <p:nvPicPr>
          <p:cNvPr id="1944" name="Google Shape;1944;p170"/>
          <p:cNvPicPr preferRelativeResize="0"/>
          <p:nvPr/>
        </p:nvPicPr>
        <p:blipFill>
          <a:blip r:embed="rId3">
            <a:alphaModFix/>
          </a:blip>
          <a:stretch>
            <a:fillRect/>
          </a:stretch>
        </p:blipFill>
        <p:spPr>
          <a:xfrm>
            <a:off x="560100" y="1453925"/>
            <a:ext cx="2016050" cy="3145950"/>
          </a:xfrm>
          <a:prstGeom prst="rect">
            <a:avLst/>
          </a:prstGeom>
          <a:noFill/>
          <a:ln>
            <a:noFill/>
          </a:ln>
        </p:spPr>
      </p:pic>
      <p:sp>
        <p:nvSpPr>
          <p:cNvPr id="1945" name="Google Shape;1945;p170">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6" name="Google Shape;1946;p170"/>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47" name="Google Shape;1947;p170">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8" name="Google Shape;1948;p170">
            <a:hlinkClick action="ppaction://hlinksldjump" r:id="rId6"/>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49" name="Google Shape;1949;p170">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71"/>
          <p:cNvSpPr txBox="1"/>
          <p:nvPr/>
        </p:nvSpPr>
        <p:spPr>
          <a:xfrm>
            <a:off x="3449900" y="1510625"/>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Shift Dress 3 - 130$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130$</a:t>
            </a:r>
            <a:endParaRPr b="1" sz="1900"/>
          </a:p>
        </p:txBody>
      </p:sp>
      <p:sp>
        <p:nvSpPr>
          <p:cNvPr id="1955" name="Google Shape;1955;p171"/>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pic>
        <p:nvPicPr>
          <p:cNvPr id="1956" name="Google Shape;1956;p171"/>
          <p:cNvPicPr preferRelativeResize="0"/>
          <p:nvPr/>
        </p:nvPicPr>
        <p:blipFill>
          <a:blip r:embed="rId3">
            <a:alphaModFix/>
          </a:blip>
          <a:stretch>
            <a:fillRect/>
          </a:stretch>
        </p:blipFill>
        <p:spPr>
          <a:xfrm>
            <a:off x="513050" y="1422575"/>
            <a:ext cx="2016050" cy="3308775"/>
          </a:xfrm>
          <a:prstGeom prst="rect">
            <a:avLst/>
          </a:prstGeom>
          <a:noFill/>
          <a:ln>
            <a:noFill/>
          </a:ln>
        </p:spPr>
      </p:pic>
      <p:sp>
        <p:nvSpPr>
          <p:cNvPr id="1957" name="Google Shape;1957;p171">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8" name="Google Shape;1958;p171"/>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59" name="Google Shape;1959;p171">
            <a:hlinkClick action="ppaction://hlinksldjump" r:id="rId5"/>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60" name="Google Shape;1960;p171">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72"/>
          <p:cNvSpPr txBox="1"/>
          <p:nvPr/>
        </p:nvSpPr>
        <p:spPr>
          <a:xfrm>
            <a:off x="5629725" y="1552850"/>
            <a:ext cx="6241200" cy="28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One Shift Dress 2- 100$</a:t>
            </a:r>
            <a:endParaRPr b="1" sz="1800"/>
          </a:p>
          <a:p>
            <a:pPr indent="0" lvl="0" marL="0" rtl="0" algn="l">
              <a:spcBef>
                <a:spcPts val="0"/>
              </a:spcBef>
              <a:spcAft>
                <a:spcPts val="0"/>
              </a:spcAft>
              <a:buNone/>
            </a:pPr>
            <a:r>
              <a:rPr b="1" lang="en" sz="1800"/>
              <a:t>One Shift Dress 3 - 130$</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900"/>
              <a:t>Total amount to pay: 230$</a:t>
            </a:r>
            <a:endParaRPr b="1" sz="1900"/>
          </a:p>
        </p:txBody>
      </p:sp>
      <p:sp>
        <p:nvSpPr>
          <p:cNvPr id="1966" name="Google Shape;1966;p172"/>
          <p:cNvSpPr txBox="1"/>
          <p:nvPr/>
        </p:nvSpPr>
        <p:spPr>
          <a:xfrm>
            <a:off x="2759900" y="826775"/>
            <a:ext cx="31989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YOUR BASKET</a:t>
            </a:r>
            <a:endParaRPr b="1" sz="3000"/>
          </a:p>
        </p:txBody>
      </p:sp>
      <p:pic>
        <p:nvPicPr>
          <p:cNvPr id="1967" name="Google Shape;1967;p172"/>
          <p:cNvPicPr preferRelativeResize="0"/>
          <p:nvPr/>
        </p:nvPicPr>
        <p:blipFill>
          <a:blip r:embed="rId3">
            <a:alphaModFix/>
          </a:blip>
          <a:stretch>
            <a:fillRect/>
          </a:stretch>
        </p:blipFill>
        <p:spPr>
          <a:xfrm>
            <a:off x="336263" y="1422575"/>
            <a:ext cx="2016050" cy="3145950"/>
          </a:xfrm>
          <a:prstGeom prst="rect">
            <a:avLst/>
          </a:prstGeom>
          <a:noFill/>
          <a:ln>
            <a:noFill/>
          </a:ln>
        </p:spPr>
      </p:pic>
      <p:pic>
        <p:nvPicPr>
          <p:cNvPr id="1968" name="Google Shape;1968;p172"/>
          <p:cNvPicPr preferRelativeResize="0"/>
          <p:nvPr/>
        </p:nvPicPr>
        <p:blipFill>
          <a:blip r:embed="rId4">
            <a:alphaModFix/>
          </a:blip>
          <a:stretch>
            <a:fillRect/>
          </a:stretch>
        </p:blipFill>
        <p:spPr>
          <a:xfrm>
            <a:off x="2983000" y="1453925"/>
            <a:ext cx="2016050" cy="3114600"/>
          </a:xfrm>
          <a:prstGeom prst="rect">
            <a:avLst/>
          </a:prstGeom>
          <a:noFill/>
          <a:ln>
            <a:noFill/>
          </a:ln>
        </p:spPr>
      </p:pic>
      <p:sp>
        <p:nvSpPr>
          <p:cNvPr id="1969" name="Google Shape;1969;p172">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0" name="Google Shape;1970;p172"/>
          <p:cNvSpPr/>
          <p:nvPr/>
        </p:nvSpPr>
        <p:spPr>
          <a:xfrm>
            <a:off x="3779225" y="4631225"/>
            <a:ext cx="1019400" cy="43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71" name="Google Shape;1971;p172">
            <a:hlinkClick action="ppaction://hlinksldjump" r:id="rId6"/>
          </p:cNvPr>
          <p:cNvSpPr/>
          <p:nvPr/>
        </p:nvSpPr>
        <p:spPr>
          <a:xfrm>
            <a:off x="3779225" y="4631225"/>
            <a:ext cx="1019400" cy="4338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Pay</a:t>
            </a:r>
            <a:endParaRPr sz="1600"/>
          </a:p>
        </p:txBody>
      </p:sp>
      <p:sp>
        <p:nvSpPr>
          <p:cNvPr id="1972" name="Google Shape;1972;p172">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73"/>
          <p:cNvSpPr txBox="1"/>
          <p:nvPr/>
        </p:nvSpPr>
        <p:spPr>
          <a:xfrm>
            <a:off x="1027950" y="1824275"/>
            <a:ext cx="6868500" cy="31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t>THANK YOU !!!!</a:t>
            </a:r>
            <a:endParaRPr sz="4000"/>
          </a:p>
          <a:p>
            <a:pPr indent="0" lvl="0" marL="0" rtl="0" algn="ctr">
              <a:spcBef>
                <a:spcPts val="0"/>
              </a:spcBef>
              <a:spcAft>
                <a:spcPts val="0"/>
              </a:spcAft>
              <a:buNone/>
            </a:pPr>
            <a:r>
              <a:rPr lang="en" sz="4000"/>
              <a:t>FOR SHOPPING WITH US</a:t>
            </a:r>
            <a:endParaRPr sz="4000"/>
          </a:p>
        </p:txBody>
      </p:sp>
      <p:sp>
        <p:nvSpPr>
          <p:cNvPr id="1978" name="Google Shape;1978;p173"/>
          <p:cNvSpPr txBox="1"/>
          <p:nvPr/>
        </p:nvSpPr>
        <p:spPr>
          <a:xfrm>
            <a:off x="1027950" y="993225"/>
            <a:ext cx="7088100" cy="11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Congratulations !!! Your payment is done !!!</a:t>
            </a:r>
            <a:endParaRPr sz="2400"/>
          </a:p>
        </p:txBody>
      </p:sp>
      <p:sp>
        <p:nvSpPr>
          <p:cNvPr id="1979" name="Google Shape;1979;p173">
            <a:hlinkClick action="ppaction://hlinksldjump" r:id="rId3"/>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0" name="Google Shape;1980;p173">
            <a:hlinkClick action="ppaction://hlinksldjump" r:id="rId4"/>
          </p:cNvPr>
          <p:cNvSpPr/>
          <p:nvPr/>
        </p:nvSpPr>
        <p:spPr>
          <a:xfrm>
            <a:off x="282275" y="3768775"/>
            <a:ext cx="1442700" cy="533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Search</a:t>
            </a:r>
            <a:endParaRPr sz="2000"/>
          </a:p>
        </p:txBody>
      </p:sp>
      <p:sp>
        <p:nvSpPr>
          <p:cNvPr id="1981" name="Google Shape;1981;p173">
            <a:hlinkClick action="ppaction://hlinksldjump" r:id="rId5"/>
          </p:cNvPr>
          <p:cNvSpPr/>
          <p:nvPr/>
        </p:nvSpPr>
        <p:spPr>
          <a:xfrm>
            <a:off x="2282500" y="3768775"/>
            <a:ext cx="1442700" cy="533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Home</a:t>
            </a:r>
            <a:endParaRPr sz="2000"/>
          </a:p>
        </p:txBody>
      </p:sp>
      <p:sp>
        <p:nvSpPr>
          <p:cNvPr id="1982" name="Google Shape;1982;p173">
            <a:hlinkClick action="ppaction://hlinksldjump" r:id="rId6"/>
          </p:cNvPr>
          <p:cNvSpPr/>
          <p:nvPr/>
        </p:nvSpPr>
        <p:spPr>
          <a:xfrm>
            <a:off x="4648550" y="3768775"/>
            <a:ext cx="1442700" cy="533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Basket</a:t>
            </a:r>
            <a:endParaRPr sz="2000"/>
          </a:p>
        </p:txBody>
      </p:sp>
      <p:sp>
        <p:nvSpPr>
          <p:cNvPr id="1983" name="Google Shape;1983;p173">
            <a:hlinkClick action="ppaction://hlinksldjump" r:id="rId7"/>
          </p:cNvPr>
          <p:cNvSpPr/>
          <p:nvPr/>
        </p:nvSpPr>
        <p:spPr>
          <a:xfrm>
            <a:off x="7014600" y="3768775"/>
            <a:ext cx="1720800" cy="533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Fitting Room</a:t>
            </a:r>
            <a:endParaRPr sz="2000"/>
          </a:p>
        </p:txBody>
      </p:sp>
      <p:sp>
        <p:nvSpPr>
          <p:cNvPr id="1984" name="Google Shape;1984;p173">
            <a:hlinkClick action="ppaction://hlinksldjump" r:id="rId8"/>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7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1990" name="Google Shape;1990;p174"/>
          <p:cNvSpPr/>
          <p:nvPr/>
        </p:nvSpPr>
        <p:spPr>
          <a:xfrm>
            <a:off x="3008100" y="1129825"/>
            <a:ext cx="3127800" cy="33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In order to get the full experience of </a:t>
            </a:r>
            <a:r>
              <a:rPr b="1" lang="en"/>
              <a:t>Lavender Laces</a:t>
            </a:r>
            <a:r>
              <a:rPr lang="en"/>
              <a:t> fitting room press “Continue” if you are willing to give detailed information about your </a:t>
            </a:r>
            <a:r>
              <a:rPr b="1" lang="en" u="sng"/>
              <a:t>Body Type</a:t>
            </a:r>
            <a:r>
              <a:rPr lang="en"/>
              <a:t> and </a:t>
            </a:r>
            <a:r>
              <a:rPr b="1" lang="en" u="sng"/>
              <a:t>Style Preferences</a:t>
            </a:r>
            <a:r>
              <a:rPr lang="en"/>
              <a:t>.</a:t>
            </a:r>
            <a:endParaRPr/>
          </a:p>
        </p:txBody>
      </p:sp>
      <p:sp>
        <p:nvSpPr>
          <p:cNvPr id="1991" name="Google Shape;1991;p174">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92" name="Google Shape;1992;p17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1993" name="Google Shape;1993;p174"/>
          <p:cNvPicPr preferRelativeResize="0"/>
          <p:nvPr/>
        </p:nvPicPr>
        <p:blipFill>
          <a:blip r:embed="rId4">
            <a:alphaModFix/>
          </a:blip>
          <a:stretch>
            <a:fillRect/>
          </a:stretch>
        </p:blipFill>
        <p:spPr>
          <a:xfrm>
            <a:off x="8428109" y="317975"/>
            <a:ext cx="432801" cy="466849"/>
          </a:xfrm>
          <a:prstGeom prst="rect">
            <a:avLst/>
          </a:prstGeom>
          <a:noFill/>
          <a:ln>
            <a:noFill/>
          </a:ln>
        </p:spPr>
      </p:pic>
      <p:sp>
        <p:nvSpPr>
          <p:cNvPr id="1994" name="Google Shape;1994;p174">
            <a:hlinkClick action="ppaction://hlinksldjump" r:id="rId5"/>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5" name="Google Shape;1995;p17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1996" name="Google Shape;1996;p174"/>
          <p:cNvSpPr txBox="1"/>
          <p:nvPr/>
        </p:nvSpPr>
        <p:spPr>
          <a:xfrm>
            <a:off x="2945875" y="1320850"/>
            <a:ext cx="3542400" cy="3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97" name="Google Shape;1997;p174">
            <a:hlinkClick action="ppaction://hlinksldjump" r:id="rId6"/>
          </p:cNvPr>
          <p:cNvSpPr/>
          <p:nvPr/>
        </p:nvSpPr>
        <p:spPr>
          <a:xfrm>
            <a:off x="3302700" y="3900900"/>
            <a:ext cx="2538600" cy="3897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Continue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grpSp>
        <p:nvGrpSpPr>
          <p:cNvPr id="2002" name="Google Shape;2002;p175"/>
          <p:cNvGrpSpPr/>
          <p:nvPr/>
        </p:nvGrpSpPr>
        <p:grpSpPr>
          <a:xfrm>
            <a:off x="202050" y="231000"/>
            <a:ext cx="8739900" cy="4681500"/>
            <a:chOff x="202050" y="231000"/>
            <a:chExt cx="8739900" cy="4681500"/>
          </a:xfrm>
        </p:grpSpPr>
        <p:sp>
          <p:nvSpPr>
            <p:cNvPr id="2003" name="Google Shape;2003;p17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004" name="Google Shape;2004;p17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005" name="Google Shape;2005;p175"/>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006" name="Google Shape;2006;p175"/>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
        <p:nvSpPr>
          <p:cNvPr id="2007" name="Google Shape;2007;p175"/>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8" name="Google Shape;2008;p175"/>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9" name="Google Shape;2009;p175"/>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0" name="Google Shape;2010;p175"/>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1" name="Google Shape;2011;p175"/>
          <p:cNvPicPr preferRelativeResize="0"/>
          <p:nvPr/>
        </p:nvPicPr>
        <p:blipFill>
          <a:blip r:embed="rId4">
            <a:alphaModFix/>
          </a:blip>
          <a:stretch>
            <a:fillRect/>
          </a:stretch>
        </p:blipFill>
        <p:spPr>
          <a:xfrm>
            <a:off x="6790217" y="3851717"/>
            <a:ext cx="935150" cy="935150"/>
          </a:xfrm>
          <a:prstGeom prst="rect">
            <a:avLst/>
          </a:prstGeom>
          <a:noFill/>
          <a:ln>
            <a:noFill/>
          </a:ln>
        </p:spPr>
      </p:pic>
      <p:sp>
        <p:nvSpPr>
          <p:cNvPr id="2012" name="Google Shape;2012;p175"/>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013" name="Google Shape;2013;p175"/>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014" name="Google Shape;2014;p175"/>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015" name="Google Shape;2015;p175"/>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cxnSp>
        <p:nvCxnSpPr>
          <p:cNvPr id="2016" name="Google Shape;2016;p175"/>
          <p:cNvCxnSpPr/>
          <p:nvPr/>
        </p:nvCxnSpPr>
        <p:spPr>
          <a:xfrm flipH="1" rot="10800000">
            <a:off x="4572000" y="16741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017" name="Google Shape;2017;p175"/>
          <p:cNvPicPr preferRelativeResize="0"/>
          <p:nvPr/>
        </p:nvPicPr>
        <p:blipFill rotWithShape="1">
          <a:blip r:embed="rId5">
            <a:alphaModFix/>
          </a:blip>
          <a:srcRect b="0" l="0" r="50149" t="0"/>
          <a:stretch/>
        </p:blipFill>
        <p:spPr>
          <a:xfrm>
            <a:off x="787700" y="1271075"/>
            <a:ext cx="1170950" cy="3336125"/>
          </a:xfrm>
          <a:prstGeom prst="rect">
            <a:avLst/>
          </a:prstGeom>
          <a:noFill/>
          <a:ln>
            <a:noFill/>
          </a:ln>
        </p:spPr>
      </p:pic>
      <p:sp>
        <p:nvSpPr>
          <p:cNvPr id="2018" name="Google Shape;2018;p175">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19" name="Google Shape;2019;p175"/>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020" name="Google Shape;2020;p175"/>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cxnSp>
        <p:nvCxnSpPr>
          <p:cNvPr id="2021" name="Google Shape;2021;p175"/>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022" name="Google Shape;2022;p175"/>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023" name="Google Shape;2023;p175"/>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024" name="Google Shape;2024;p175"/>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025" name="Google Shape;2025;p175">
            <a:hlinkClick action="ppaction://hlinksldjump" r:id="rId7"/>
          </p:cNvPr>
          <p:cNvSpPr/>
          <p:nvPr/>
        </p:nvSpPr>
        <p:spPr>
          <a:xfrm>
            <a:off x="6218525"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6" name="Google Shape;2026;p175"/>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027" name="Google Shape;2027;p175"/>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028" name="Google Shape;2028;p175"/>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029" name="Google Shape;2029;p175"/>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030" name="Google Shape;2030;p175"/>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031" name="Google Shape;2031;p175"/>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28" name="Google Shape;428;p50"/>
          <p:cNvSpPr/>
          <p:nvPr/>
        </p:nvSpPr>
        <p:spPr>
          <a:xfrm>
            <a:off x="2392250" y="1651950"/>
            <a:ext cx="3968700" cy="2844600"/>
          </a:xfrm>
          <a:prstGeom prst="rect">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29" name="Google Shape;429;p50"/>
          <p:cNvPicPr preferRelativeResize="0"/>
          <p:nvPr/>
        </p:nvPicPr>
        <p:blipFill rotWithShape="1">
          <a:blip r:embed="rId3">
            <a:alphaModFix/>
          </a:blip>
          <a:srcRect b="6681" l="0" r="0" t="0"/>
          <a:stretch/>
        </p:blipFill>
        <p:spPr>
          <a:xfrm>
            <a:off x="3395100" y="2069599"/>
            <a:ext cx="1836400" cy="1850750"/>
          </a:xfrm>
          <a:prstGeom prst="rect">
            <a:avLst/>
          </a:prstGeom>
          <a:solidFill>
            <a:srgbClr val="212121"/>
          </a:solidFill>
          <a:ln>
            <a:noFill/>
          </a:ln>
        </p:spPr>
      </p:pic>
      <p:cxnSp>
        <p:nvCxnSpPr>
          <p:cNvPr id="430" name="Google Shape;430;p50"/>
          <p:cNvCxnSpPr/>
          <p:nvPr/>
        </p:nvCxnSpPr>
        <p:spPr>
          <a:xfrm>
            <a:off x="1639300" y="4381500"/>
            <a:ext cx="2496600" cy="5100"/>
          </a:xfrm>
          <a:prstGeom prst="straightConnector1">
            <a:avLst/>
          </a:prstGeom>
          <a:noFill/>
          <a:ln cap="flat" cmpd="sng" w="9525">
            <a:solidFill>
              <a:schemeClr val="accent4"/>
            </a:solidFill>
            <a:prstDash val="solid"/>
            <a:round/>
            <a:headEnd len="med" w="med" type="none"/>
            <a:tailEnd len="med" w="med" type="triangle"/>
          </a:ln>
        </p:spPr>
      </p:cxnSp>
      <p:sp>
        <p:nvSpPr>
          <p:cNvPr id="431" name="Google Shape;431;p50"/>
          <p:cNvSpPr txBox="1"/>
          <p:nvPr/>
        </p:nvSpPr>
        <p:spPr>
          <a:xfrm>
            <a:off x="606575" y="4040250"/>
            <a:ext cx="977700" cy="647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Snap a Photo </a:t>
            </a:r>
            <a:r>
              <a:rPr lang="en" sz="1100">
                <a:solidFill>
                  <a:schemeClr val="dk2"/>
                </a:solidFill>
                <a:latin typeface="Calibri"/>
                <a:ea typeface="Calibri"/>
                <a:cs typeface="Calibri"/>
                <a:sym typeface="Calibri"/>
              </a:rPr>
              <a:t>with</a:t>
            </a:r>
            <a:r>
              <a:rPr lang="en" sz="1100">
                <a:solidFill>
                  <a:schemeClr val="dk2"/>
                </a:solidFill>
                <a:latin typeface="Calibri"/>
                <a:ea typeface="Calibri"/>
                <a:cs typeface="Calibri"/>
                <a:sym typeface="Calibri"/>
              </a:rPr>
              <a:t> this Button</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sp>
        <p:nvSpPr>
          <p:cNvPr id="432" name="Google Shape;432;p50"/>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Please Align Your Shirt in the Frame Below.</a:t>
            </a:r>
            <a:endParaRPr sz="1200">
              <a:solidFill>
                <a:srgbClr val="212121"/>
              </a:solidFill>
              <a:latin typeface="Calibri"/>
              <a:ea typeface="Calibri"/>
              <a:cs typeface="Calibri"/>
              <a:sym typeface="Calibri"/>
            </a:endParaRPr>
          </a:p>
        </p:txBody>
      </p:sp>
      <p:sp>
        <p:nvSpPr>
          <p:cNvPr id="433" name="Google Shape;433;p5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“Take A Picture of Your Style”</a:t>
            </a:r>
            <a:endParaRPr sz="2000"/>
          </a:p>
        </p:txBody>
      </p:sp>
      <p:sp>
        <p:nvSpPr>
          <p:cNvPr id="434" name="Google Shape;434;p50">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5" name="Google Shape;435;p50">
            <a:hlinkClick action="ppaction://hlinksldjump" r:id="rId5"/>
          </p:cNvPr>
          <p:cNvSpPr/>
          <p:nvPr/>
        </p:nvSpPr>
        <p:spPr>
          <a:xfrm>
            <a:off x="4238600" y="4196350"/>
            <a:ext cx="276000" cy="2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grpSp>
        <p:nvGrpSpPr>
          <p:cNvPr id="2036" name="Google Shape;2036;p176"/>
          <p:cNvGrpSpPr/>
          <p:nvPr/>
        </p:nvGrpSpPr>
        <p:grpSpPr>
          <a:xfrm>
            <a:off x="202050" y="231000"/>
            <a:ext cx="8739900" cy="4681500"/>
            <a:chOff x="202050" y="231000"/>
            <a:chExt cx="8739900" cy="4681500"/>
          </a:xfrm>
        </p:grpSpPr>
        <p:sp>
          <p:nvSpPr>
            <p:cNvPr id="2037" name="Google Shape;2037;p17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038" name="Google Shape;2038;p17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039" name="Google Shape;2039;p176"/>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040" name="Google Shape;2040;p176">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41" name="Google Shape;2041;p176"/>
          <p:cNvCxnSpPr/>
          <p:nvPr/>
        </p:nvCxnSpPr>
        <p:spPr>
          <a:xfrm flipH="1" rot="10800000">
            <a:off x="4572000" y="226367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042" name="Google Shape;2042;p176"/>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3" name="Google Shape;2043;p176"/>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4" name="Google Shape;2044;p176"/>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5" name="Google Shape;2045;p176"/>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46" name="Google Shape;2046;p176"/>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047" name="Google Shape;2047;p176"/>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48" name="Google Shape;2048;p176"/>
          <p:cNvPicPr preferRelativeResize="0"/>
          <p:nvPr/>
        </p:nvPicPr>
        <p:blipFill>
          <a:blip r:embed="rId5">
            <a:alphaModFix/>
          </a:blip>
          <a:stretch>
            <a:fillRect/>
          </a:stretch>
        </p:blipFill>
        <p:spPr>
          <a:xfrm>
            <a:off x="6790217" y="3851717"/>
            <a:ext cx="935150" cy="935150"/>
          </a:xfrm>
          <a:prstGeom prst="rect">
            <a:avLst/>
          </a:prstGeom>
          <a:noFill/>
          <a:ln>
            <a:noFill/>
          </a:ln>
        </p:spPr>
      </p:pic>
      <p:sp>
        <p:nvSpPr>
          <p:cNvPr id="2049" name="Google Shape;2049;p176"/>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050" name="Google Shape;2050;p176"/>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051" name="Google Shape;2051;p176"/>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052" name="Google Shape;2052;p176"/>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053" name="Google Shape;2053;p176"/>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054" name="Google Shape;2054;p176"/>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055" name="Google Shape;2055;p176"/>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056" name="Google Shape;2056;p176"/>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057" name="Google Shape;2057;p176"/>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058" name="Google Shape;2058;p176"/>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059" name="Google Shape;2059;p176"/>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060" name="Google Shape;2060;p176">
            <a:hlinkClick action="ppaction://hlinksldjump" r:id="rId6"/>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061" name="Google Shape;2061;p176">
            <a:hlinkClick action="ppaction://hlinksldjump" r:id="rId7"/>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062" name="Google Shape;2062;p176">
            <a:hlinkClick action="ppaction://hlinksldjump" r:id="rId8"/>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063" name="Google Shape;2063;p176">
            <a:hlinkClick action="ppaction://hlinksldjump" r:id="rId9"/>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064" name="Google Shape;2064;p176">
            <a:hlinkClick action="ppaction://hlinksldjump" r:id="rId10"/>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pic>
        <p:nvPicPr>
          <p:cNvPr id="2065" name="Google Shape;2065;p176"/>
          <p:cNvPicPr preferRelativeResize="0"/>
          <p:nvPr/>
        </p:nvPicPr>
        <p:blipFill rotWithShape="1">
          <a:blip r:embed="rId11">
            <a:alphaModFix/>
          </a:blip>
          <a:srcRect b="0" l="0" r="50149" t="0"/>
          <a:stretch/>
        </p:blipFill>
        <p:spPr>
          <a:xfrm>
            <a:off x="787725" y="1271075"/>
            <a:ext cx="1170950" cy="33361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grpSp>
        <p:nvGrpSpPr>
          <p:cNvPr id="2070" name="Google Shape;2070;p177"/>
          <p:cNvGrpSpPr/>
          <p:nvPr/>
        </p:nvGrpSpPr>
        <p:grpSpPr>
          <a:xfrm>
            <a:off x="202050" y="231000"/>
            <a:ext cx="8739900" cy="4681500"/>
            <a:chOff x="202050" y="231000"/>
            <a:chExt cx="8739900" cy="4681500"/>
          </a:xfrm>
        </p:grpSpPr>
        <p:sp>
          <p:nvSpPr>
            <p:cNvPr id="2071" name="Google Shape;2071;p17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072" name="Google Shape;2072;p17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073" name="Google Shape;2073;p177"/>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074" name="Google Shape;2074;p177"/>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cxnSp>
        <p:nvCxnSpPr>
          <p:cNvPr id="2075" name="Google Shape;2075;p177"/>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076" name="Google Shape;2076;p177"/>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77" name="Google Shape;2077;p177"/>
          <p:cNvPicPr preferRelativeResize="0"/>
          <p:nvPr/>
        </p:nvPicPr>
        <p:blipFill>
          <a:blip r:embed="rId4">
            <a:alphaModFix/>
          </a:blip>
          <a:stretch>
            <a:fillRect/>
          </a:stretch>
        </p:blipFill>
        <p:spPr>
          <a:xfrm>
            <a:off x="6790217" y="3851717"/>
            <a:ext cx="935150" cy="935150"/>
          </a:xfrm>
          <a:prstGeom prst="rect">
            <a:avLst/>
          </a:prstGeom>
          <a:noFill/>
          <a:ln>
            <a:noFill/>
          </a:ln>
        </p:spPr>
      </p:pic>
      <p:pic>
        <p:nvPicPr>
          <p:cNvPr id="2078" name="Google Shape;2078;p177"/>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079" name="Google Shape;2079;p177">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0" name="Google Shape;2080;p177"/>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081" name="Google Shape;2081;p177"/>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082" name="Google Shape;2082;p177"/>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083" name="Google Shape;2083;p177"/>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084" name="Google Shape;2084;p177"/>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085" name="Google Shape;2085;p177"/>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086" name="Google Shape;2086;p177"/>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087" name="Google Shape;2087;p177"/>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088" name="Google Shape;2088;p177"/>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089" name="Google Shape;2089;p177">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0" name="Google Shape;2090;p177">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1" name="Google Shape;2091;p177">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2" name="Google Shape;2092;p177">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3" name="Google Shape;2093;p177"/>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094" name="Google Shape;2094;p177"/>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095" name="Google Shape;2095;p177">
            <a:hlinkClick action="ppaction://hlinksldjump" r:id="rId11"/>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096" name="Google Shape;2096;p177">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097" name="Google Shape;2097;p177">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098" name="Google Shape;2098;p177">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099" name="Google Shape;2099;p177">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grpSp>
        <p:nvGrpSpPr>
          <p:cNvPr id="2104" name="Google Shape;2104;p178"/>
          <p:cNvGrpSpPr/>
          <p:nvPr/>
        </p:nvGrpSpPr>
        <p:grpSpPr>
          <a:xfrm>
            <a:off x="202050" y="231000"/>
            <a:ext cx="8739900" cy="4681500"/>
            <a:chOff x="202050" y="231000"/>
            <a:chExt cx="8739900" cy="4681500"/>
          </a:xfrm>
        </p:grpSpPr>
        <p:sp>
          <p:nvSpPr>
            <p:cNvPr id="2105" name="Google Shape;2105;p17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106" name="Google Shape;2106;p17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107" name="Google Shape;2107;p178"/>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108" name="Google Shape;2108;p178"/>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109" name="Google Shape;2109;p178"/>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10" name="Google Shape;2110;p178"/>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111" name="Google Shape;2111;p178"/>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112" name="Google Shape;2112;p178"/>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113" name="Google Shape;2113;p178">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14" name="Google Shape;2114;p178"/>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115" name="Google Shape;2115;p178"/>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116" name="Google Shape;2116;p178"/>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117" name="Google Shape;2117;p178"/>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118" name="Google Shape;2118;p178"/>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119" name="Google Shape;2119;p178"/>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120" name="Google Shape;2120;p178"/>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121" name="Google Shape;2121;p178"/>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122" name="Google Shape;2122;p178"/>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123" name="Google Shape;2123;p178">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4" name="Google Shape;2124;p178">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5" name="Google Shape;2125;p178">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6" name="Google Shape;2126;p178">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7" name="Google Shape;2127;p178"/>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128" name="Google Shape;2128;p178"/>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129" name="Google Shape;2129;p178">
            <a:hlinkClick action="ppaction://hlinksldjump" r:id="rId11"/>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130" name="Google Shape;2130;p178">
            <a:hlinkClick action="ppaction://hlinksldjump" r:id="rId12"/>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131" name="Google Shape;2131;p178">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132" name="Google Shape;2132;p178">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133" name="Google Shape;2133;p178">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grpSp>
        <p:nvGrpSpPr>
          <p:cNvPr id="2138" name="Google Shape;2138;p179"/>
          <p:cNvGrpSpPr/>
          <p:nvPr/>
        </p:nvGrpSpPr>
        <p:grpSpPr>
          <a:xfrm>
            <a:off x="202050" y="231000"/>
            <a:ext cx="8739900" cy="4681500"/>
            <a:chOff x="202050" y="231000"/>
            <a:chExt cx="8739900" cy="4681500"/>
          </a:xfrm>
        </p:grpSpPr>
        <p:sp>
          <p:nvSpPr>
            <p:cNvPr id="2139" name="Google Shape;2139;p17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140" name="Google Shape;2140;p17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141" name="Google Shape;2141;p179"/>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142" name="Google Shape;2142;p179"/>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143" name="Google Shape;2143;p179"/>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4" name="Google Shape;2144;p179"/>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145" name="Google Shape;2145;p179"/>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146" name="Google Shape;2146;p179"/>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147" name="Google Shape;2147;p179"/>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148" name="Google Shape;2148;p179">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49" name="Google Shape;2149;p179"/>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150" name="Google Shape;2150;p179"/>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151" name="Google Shape;2151;p179"/>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152" name="Google Shape;2152;p179"/>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153" name="Google Shape;2153;p179"/>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154" name="Google Shape;2154;p179"/>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155" name="Google Shape;2155;p179"/>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156" name="Google Shape;2156;p179"/>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157" name="Google Shape;2157;p179"/>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158" name="Google Shape;2158;p179">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9" name="Google Shape;2159;p179">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0" name="Google Shape;2160;p179"/>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1" name="Google Shape;2161;p179">
            <a:hlinkClick action="ppaction://hlinksldjump" r:id="rId9"/>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2" name="Google Shape;2162;p179"/>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163" name="Google Shape;2163;p179">
            <a:hlinkClick action="ppaction://hlinksldjump" r:id="rId10"/>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164" name="Google Shape;2164;p179">
            <a:hlinkClick action="ppaction://hlinksldjump" r:id="rId11"/>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165" name="Google Shape;2165;p179">
            <a:hlinkClick action="ppaction://hlinksldjump" r:id="rId12"/>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166" name="Google Shape;2166;p179">
            <a:hlinkClick action="ppaction://hlinksldjump" r:id="rId13"/>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167" name="Google Shape;2167;p179">
            <a:hlinkClick action="ppaction://hlinksldjump" r:id="rId14"/>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grpSp>
        <p:nvGrpSpPr>
          <p:cNvPr id="2172" name="Google Shape;2172;p180"/>
          <p:cNvGrpSpPr/>
          <p:nvPr/>
        </p:nvGrpSpPr>
        <p:grpSpPr>
          <a:xfrm>
            <a:off x="202050" y="231000"/>
            <a:ext cx="8739900" cy="4681500"/>
            <a:chOff x="202050" y="231000"/>
            <a:chExt cx="8739900" cy="4681500"/>
          </a:xfrm>
        </p:grpSpPr>
        <p:sp>
          <p:nvSpPr>
            <p:cNvPr id="2173" name="Google Shape;2173;p18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174" name="Google Shape;2174;p18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175" name="Google Shape;2175;p180"/>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176" name="Google Shape;2176;p180"/>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177" name="Google Shape;2177;p180"/>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8" name="Google Shape;2178;p180"/>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179" name="Google Shape;2179;p180"/>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180" name="Google Shape;2180;p180"/>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181" name="Google Shape;2181;p180"/>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182" name="Google Shape;2182;p180">
            <a:hlinkClick action="ppaction://hlinksldjump" r:id="rId6"/>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83" name="Google Shape;2183;p180"/>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184" name="Google Shape;2184;p180"/>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185" name="Google Shape;2185;p180"/>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186" name="Google Shape;2186;p180"/>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187" name="Google Shape;2187;p180"/>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188" name="Google Shape;2188;p180"/>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189" name="Google Shape;2189;p180"/>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190" name="Google Shape;2190;p180"/>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191" name="Google Shape;2191;p180"/>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192" name="Google Shape;2192;p180">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3" name="Google Shape;2193;p180">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4" name="Google Shape;2194;p180">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5" name="Google Shape;2195;p180">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6" name="Google Shape;2196;p180"/>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197" name="Google Shape;2197;p180">
            <a:hlinkClick action="ppaction://hlinksldjump" r:id="rId11"/>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198" name="Google Shape;2198;p180">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199" name="Google Shape;2199;p180">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200" name="Google Shape;2200;p180">
            <a:hlinkClick action="ppaction://hlinksldjump" r:id="rId14"/>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201" name="Google Shape;2201;p180">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grpSp>
        <p:nvGrpSpPr>
          <p:cNvPr id="2206" name="Google Shape;2206;p181"/>
          <p:cNvGrpSpPr/>
          <p:nvPr/>
        </p:nvGrpSpPr>
        <p:grpSpPr>
          <a:xfrm>
            <a:off x="202050" y="231000"/>
            <a:ext cx="8739900" cy="4681500"/>
            <a:chOff x="202050" y="231000"/>
            <a:chExt cx="8739900" cy="4681500"/>
          </a:xfrm>
        </p:grpSpPr>
        <p:sp>
          <p:nvSpPr>
            <p:cNvPr id="2207" name="Google Shape;2207;p18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208" name="Google Shape;2208;p18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209" name="Google Shape;2209;p181"/>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210" name="Google Shape;2210;p181"/>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211" name="Google Shape;2211;p181"/>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2" name="Google Shape;2212;p181"/>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213" name="Google Shape;2213;p181"/>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214" name="Google Shape;2214;p181"/>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215" name="Google Shape;2215;p181">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16" name="Google Shape;2216;p181"/>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217" name="Google Shape;2217;p181"/>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218" name="Google Shape;2218;p181"/>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219" name="Google Shape;2219;p181"/>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220" name="Google Shape;2220;p181"/>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221" name="Google Shape;2221;p181"/>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222" name="Google Shape;2222;p181"/>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223" name="Google Shape;2223;p181"/>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224" name="Google Shape;2224;p181"/>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225" name="Google Shape;2225;p181"/>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226" name="Google Shape;2226;p181"/>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227" name="Google Shape;2227;p181">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8" name="Google Shape;2228;p181">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9" name="Google Shape;2229;p181">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0" name="Google Shape;2230;p181">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1" name="Google Shape;2231;p181">
            <a:hlinkClick action="ppaction://hlinksldjump" r:id="rId11"/>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232" name="Google Shape;2232;p181">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233" name="Google Shape;2233;p181">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234" name="Google Shape;2234;p181">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235" name="Google Shape;2235;p181">
            <a:hlinkClick action="ppaction://hlinksldjump" r:id="rId15"/>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182"/>
          <p:cNvGrpSpPr/>
          <p:nvPr/>
        </p:nvGrpSpPr>
        <p:grpSpPr>
          <a:xfrm>
            <a:off x="202050" y="231000"/>
            <a:ext cx="8739900" cy="4681500"/>
            <a:chOff x="202050" y="231000"/>
            <a:chExt cx="8739900" cy="4681500"/>
          </a:xfrm>
        </p:grpSpPr>
        <p:sp>
          <p:nvSpPr>
            <p:cNvPr id="2241" name="Google Shape;2241;p18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242" name="Google Shape;2242;p18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243" name="Google Shape;2243;p182"/>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244" name="Google Shape;2244;p182"/>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245" name="Google Shape;2245;p182"/>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46" name="Google Shape;2246;p182"/>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247" name="Google Shape;2247;p182"/>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248" name="Google Shape;2248;p182"/>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249" name="Google Shape;2249;p182">
            <a:hlinkClick action="ppaction://hlinksldjump" r:id="rId6"/>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50" name="Google Shape;2250;p182"/>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251" name="Google Shape;2251;p182"/>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252" name="Google Shape;2252;p182"/>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253" name="Google Shape;2253;p182"/>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254" name="Google Shape;2254;p182"/>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255" name="Google Shape;2255;p182"/>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256" name="Google Shape;2256;p182"/>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257" name="Google Shape;2257;p182"/>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258" name="Google Shape;2258;p182"/>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259" name="Google Shape;2259;p182"/>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260" name="Google Shape;2260;p182">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1" name="Google Shape;2261;p182">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2" name="Google Shape;2262;p182">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3" name="Google Shape;2263;p182">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4" name="Google Shape;2264;p182"/>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265" name="Google Shape;2265;p182">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266" name="Google Shape;2266;p182"/>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267" name="Google Shape;2267;p182">
            <a:hlinkClick action="ppaction://hlinksldjump" r:id="rId12"/>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268" name="Google Shape;2268;p182">
            <a:hlinkClick action="ppaction://hlinksldjump" r:id="rId13"/>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269" name="Google Shape;2269;p182">
            <a:hlinkClick action="ppaction://hlinksldjump" r:id="rId14"/>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grpSp>
        <p:nvGrpSpPr>
          <p:cNvPr id="2274" name="Google Shape;2274;p183"/>
          <p:cNvGrpSpPr/>
          <p:nvPr/>
        </p:nvGrpSpPr>
        <p:grpSpPr>
          <a:xfrm>
            <a:off x="202050" y="231000"/>
            <a:ext cx="8739900" cy="4681500"/>
            <a:chOff x="202050" y="231000"/>
            <a:chExt cx="8739900" cy="4681500"/>
          </a:xfrm>
        </p:grpSpPr>
        <p:sp>
          <p:nvSpPr>
            <p:cNvPr id="2275" name="Google Shape;2275;p18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276" name="Google Shape;2276;p18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277" name="Google Shape;2277;p183"/>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278" name="Google Shape;2278;p183"/>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279" name="Google Shape;2279;p183"/>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80" name="Google Shape;2280;p183"/>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281" name="Google Shape;2281;p183"/>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282" name="Google Shape;2282;p183"/>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283" name="Google Shape;2283;p183">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84" name="Google Shape;2284;p183"/>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285" name="Google Shape;2285;p183"/>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286" name="Google Shape;2286;p183"/>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287" name="Google Shape;2287;p183"/>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288" name="Google Shape;2288;p183"/>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289" name="Google Shape;2289;p183"/>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290" name="Google Shape;2290;p183"/>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291" name="Google Shape;2291;p183"/>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292" name="Google Shape;2292;p183"/>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293" name="Google Shape;2293;p183">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4" name="Google Shape;2294;p183">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5" name="Google Shape;2295;p183">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6" name="Google Shape;2296;p183">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7" name="Google Shape;2297;p183"/>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298" name="Google Shape;2298;p183"/>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299" name="Google Shape;2299;p183">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300" name="Google Shape;2300;p183">
            <a:hlinkClick action="ppaction://hlinksldjump" r:id="rId12"/>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301" name="Google Shape;2301;p183">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302" name="Google Shape;2302;p183">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303" name="Google Shape;2303;p183">
            <a:hlinkClick action="ppaction://hlinksldjump" r:id="rId15"/>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grpSp>
        <p:nvGrpSpPr>
          <p:cNvPr id="2308" name="Google Shape;2308;p184"/>
          <p:cNvGrpSpPr/>
          <p:nvPr/>
        </p:nvGrpSpPr>
        <p:grpSpPr>
          <a:xfrm>
            <a:off x="202050" y="231000"/>
            <a:ext cx="8739900" cy="4681500"/>
            <a:chOff x="202050" y="231000"/>
            <a:chExt cx="8739900" cy="4681500"/>
          </a:xfrm>
        </p:grpSpPr>
        <p:sp>
          <p:nvSpPr>
            <p:cNvPr id="2309" name="Google Shape;2309;p18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310" name="Google Shape;2310;p18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311" name="Google Shape;2311;p184"/>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312" name="Google Shape;2312;p184"/>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313" name="Google Shape;2313;p184"/>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4" name="Google Shape;2314;p184"/>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315" name="Google Shape;2315;p184"/>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316" name="Google Shape;2316;p184"/>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317" name="Google Shape;2317;p184">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18" name="Google Shape;2318;p184"/>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319" name="Google Shape;2319;p184"/>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320" name="Google Shape;2320;p184"/>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321" name="Google Shape;2321;p184"/>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322" name="Google Shape;2322;p184"/>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323" name="Google Shape;2323;p184"/>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324" name="Google Shape;2324;p184"/>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325" name="Google Shape;2325;p184"/>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326" name="Google Shape;2326;p184"/>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327" name="Google Shape;2327;p184">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8" name="Google Shape;2328;p184">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9" name="Google Shape;2329;p184">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184">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1" name="Google Shape;2331;p184"/>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332" name="Google Shape;2332;p184"/>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333" name="Google Shape;2333;p184">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334" name="Google Shape;2334;p184">
            <a:hlinkClick action="ppaction://hlinksldjump" r:id="rId12"/>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335" name="Google Shape;2335;p184">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336" name="Google Shape;2336;p184">
            <a:hlinkClick action="ppaction://hlinksldjump" r:id="rId14"/>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337" name="Google Shape;2337;p184">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grpSp>
        <p:nvGrpSpPr>
          <p:cNvPr id="2342" name="Google Shape;2342;p185"/>
          <p:cNvGrpSpPr/>
          <p:nvPr/>
        </p:nvGrpSpPr>
        <p:grpSpPr>
          <a:xfrm>
            <a:off x="202050" y="231000"/>
            <a:ext cx="8739900" cy="4681500"/>
            <a:chOff x="202050" y="231000"/>
            <a:chExt cx="8739900" cy="4681500"/>
          </a:xfrm>
        </p:grpSpPr>
        <p:sp>
          <p:nvSpPr>
            <p:cNvPr id="2343" name="Google Shape;2343;p18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344" name="Google Shape;2344;p18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345" name="Google Shape;2345;p185"/>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346" name="Google Shape;2346;p185"/>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347" name="Google Shape;2347;p185"/>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8" name="Google Shape;2348;p185"/>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349" name="Google Shape;2349;p185"/>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350" name="Google Shape;2350;p185"/>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351" name="Google Shape;2351;p185"/>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352" name="Google Shape;2352;p185"/>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353" name="Google Shape;2353;p185">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4" name="Google Shape;2354;p185"/>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355" name="Google Shape;2355;p185"/>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356" name="Google Shape;2356;p185"/>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357" name="Google Shape;2357;p185"/>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358" name="Google Shape;2358;p185"/>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359" name="Google Shape;2359;p185"/>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360" name="Google Shape;2360;p185"/>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361" name="Google Shape;2361;p185"/>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362" name="Google Shape;2362;p185">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3" name="Google Shape;2363;p185">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4" name="Google Shape;2364;p185">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5" name="Google Shape;2365;p185">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6" name="Google Shape;2366;p185"/>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367" name="Google Shape;2367;p185">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368" name="Google Shape;2368;p185">
            <a:hlinkClick action="ppaction://hlinksldjump" r:id="rId12"/>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369" name="Google Shape;2369;p185">
            <a:hlinkClick action="ppaction://hlinksldjump" r:id="rId13"/>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370" name="Google Shape;2370;p185">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371" name="Google Shape;2371;p185">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41" name="Google Shape;441;p51"/>
          <p:cNvSpPr/>
          <p:nvPr/>
        </p:nvSpPr>
        <p:spPr>
          <a:xfrm>
            <a:off x="2392250" y="1651950"/>
            <a:ext cx="3968700" cy="2844600"/>
          </a:xfrm>
          <a:prstGeom prst="rect">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42" name="Google Shape;442;p51"/>
          <p:cNvPicPr preferRelativeResize="0"/>
          <p:nvPr/>
        </p:nvPicPr>
        <p:blipFill>
          <a:blip r:embed="rId3">
            <a:alphaModFix/>
          </a:blip>
          <a:stretch>
            <a:fillRect/>
          </a:stretch>
        </p:blipFill>
        <p:spPr>
          <a:xfrm>
            <a:off x="2821005" y="2063676"/>
            <a:ext cx="2917473" cy="1944501"/>
          </a:xfrm>
          <a:prstGeom prst="rect">
            <a:avLst/>
          </a:prstGeom>
          <a:solidFill>
            <a:srgbClr val="212121"/>
          </a:solidFill>
          <a:ln>
            <a:noFill/>
          </a:ln>
        </p:spPr>
      </p:pic>
      <p:sp>
        <p:nvSpPr>
          <p:cNvPr id="443" name="Google Shape;443;p51"/>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Please Align Your Shoes in the Frame Below</a:t>
            </a:r>
            <a:endParaRPr sz="1200">
              <a:solidFill>
                <a:srgbClr val="212121"/>
              </a:solidFill>
              <a:latin typeface="Calibri"/>
              <a:ea typeface="Calibri"/>
              <a:cs typeface="Calibri"/>
              <a:sym typeface="Calibri"/>
            </a:endParaRPr>
          </a:p>
        </p:txBody>
      </p:sp>
      <p:cxnSp>
        <p:nvCxnSpPr>
          <p:cNvPr id="444" name="Google Shape;444;p51"/>
          <p:cNvCxnSpPr/>
          <p:nvPr/>
        </p:nvCxnSpPr>
        <p:spPr>
          <a:xfrm>
            <a:off x="1639300" y="4381500"/>
            <a:ext cx="2496600" cy="5100"/>
          </a:xfrm>
          <a:prstGeom prst="straightConnector1">
            <a:avLst/>
          </a:prstGeom>
          <a:noFill/>
          <a:ln cap="flat" cmpd="sng" w="9525">
            <a:solidFill>
              <a:schemeClr val="accent4"/>
            </a:solidFill>
            <a:prstDash val="solid"/>
            <a:round/>
            <a:headEnd len="med" w="med" type="none"/>
            <a:tailEnd len="med" w="med" type="triangle"/>
          </a:ln>
        </p:spPr>
      </p:cxnSp>
      <p:sp>
        <p:nvSpPr>
          <p:cNvPr id="445" name="Google Shape;445;p51"/>
          <p:cNvSpPr txBox="1"/>
          <p:nvPr/>
        </p:nvSpPr>
        <p:spPr>
          <a:xfrm>
            <a:off x="606575" y="4040250"/>
            <a:ext cx="977700" cy="647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Snap a Photo with this Button</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sp>
        <p:nvSpPr>
          <p:cNvPr id="446" name="Google Shape;446;p5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“Take A Picture of Your Style”</a:t>
            </a:r>
            <a:endParaRPr sz="2000"/>
          </a:p>
        </p:txBody>
      </p:sp>
      <p:sp>
        <p:nvSpPr>
          <p:cNvPr id="447" name="Google Shape;447;p51">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8" name="Google Shape;448;p51">
            <a:hlinkClick action="ppaction://hlinksldjump" r:id="rId5"/>
          </p:cNvPr>
          <p:cNvSpPr/>
          <p:nvPr/>
        </p:nvSpPr>
        <p:spPr>
          <a:xfrm>
            <a:off x="4238600" y="4196350"/>
            <a:ext cx="276000" cy="2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grpSp>
        <p:nvGrpSpPr>
          <p:cNvPr id="2376" name="Google Shape;2376;p186"/>
          <p:cNvGrpSpPr/>
          <p:nvPr/>
        </p:nvGrpSpPr>
        <p:grpSpPr>
          <a:xfrm>
            <a:off x="202050" y="231000"/>
            <a:ext cx="8739900" cy="4681500"/>
            <a:chOff x="202050" y="231000"/>
            <a:chExt cx="8739900" cy="4681500"/>
          </a:xfrm>
        </p:grpSpPr>
        <p:sp>
          <p:nvSpPr>
            <p:cNvPr id="2377" name="Google Shape;2377;p18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378" name="Google Shape;2378;p18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379" name="Google Shape;2379;p186"/>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380" name="Google Shape;2380;p186"/>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381" name="Google Shape;2381;p186"/>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cxnSp>
        <p:nvCxnSpPr>
          <p:cNvPr id="2382" name="Google Shape;2382;p186"/>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383" name="Google Shape;2383;p186"/>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4" name="Google Shape;2384;p186"/>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385" name="Google Shape;2385;p186"/>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386" name="Google Shape;2386;p186"/>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387" name="Google Shape;2387;p186"/>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388" name="Google Shape;2388;p186"/>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389" name="Google Shape;2389;p186"/>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390" name="Google Shape;2390;p186"/>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391" name="Google Shape;2391;p186"/>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pic>
        <p:nvPicPr>
          <p:cNvPr id="2392" name="Google Shape;2392;p186"/>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393" name="Google Shape;2393;p186">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4" name="Google Shape;2394;p186"/>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395" name="Google Shape;2395;p186"/>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396" name="Google Shape;2396;p186"/>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397" name="Google Shape;2397;p186">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8" name="Google Shape;2398;p186">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9" name="Google Shape;2399;p186">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0" name="Google Shape;2400;p186">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1" name="Google Shape;2401;p186">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402" name="Google Shape;2402;p186">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403" name="Google Shape;2403;p186">
            <a:hlinkClick action="ppaction://hlinksldjump" r:id="rId13"/>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404" name="Google Shape;2404;p186">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405" name="Google Shape;2405;p186">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grpSp>
        <p:nvGrpSpPr>
          <p:cNvPr id="2410" name="Google Shape;2410;p187"/>
          <p:cNvGrpSpPr/>
          <p:nvPr/>
        </p:nvGrpSpPr>
        <p:grpSpPr>
          <a:xfrm>
            <a:off x="202050" y="231000"/>
            <a:ext cx="8739900" cy="4681500"/>
            <a:chOff x="202050" y="231000"/>
            <a:chExt cx="8739900" cy="4681500"/>
          </a:xfrm>
        </p:grpSpPr>
        <p:sp>
          <p:nvSpPr>
            <p:cNvPr id="2411" name="Google Shape;2411;p18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412" name="Google Shape;2412;p18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413" name="Google Shape;2413;p187"/>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414" name="Google Shape;2414;p187"/>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415" name="Google Shape;2415;p187"/>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6" name="Google Shape;2416;p187"/>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417" name="Google Shape;2417;p187"/>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418" name="Google Shape;2418;p187"/>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419" name="Google Shape;2419;p187"/>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420" name="Google Shape;2420;p187">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21" name="Google Shape;2421;p187"/>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422" name="Google Shape;2422;p187"/>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423" name="Google Shape;2423;p187"/>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424" name="Google Shape;2424;p187"/>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425" name="Google Shape;2425;p187"/>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426" name="Google Shape;2426;p187"/>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427" name="Google Shape;2427;p187"/>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428" name="Google Shape;2428;p187"/>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429" name="Google Shape;2429;p187"/>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430" name="Google Shape;2430;p187">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1" name="Google Shape;2431;p187">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2" name="Google Shape;2432;p187">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3" name="Google Shape;2433;p187">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4" name="Google Shape;2434;p187"/>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435" name="Google Shape;2435;p187">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436" name="Google Shape;2436;p187">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437" name="Google Shape;2437;p187">
            <a:hlinkClick action="ppaction://hlinksldjump" r:id="rId13"/>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438" name="Google Shape;2438;p187">
            <a:hlinkClick action="ppaction://hlinksldjump" r:id="rId14"/>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439" name="Google Shape;2439;p187">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grpSp>
        <p:nvGrpSpPr>
          <p:cNvPr id="2444" name="Google Shape;2444;p188"/>
          <p:cNvGrpSpPr/>
          <p:nvPr/>
        </p:nvGrpSpPr>
        <p:grpSpPr>
          <a:xfrm>
            <a:off x="202050" y="231000"/>
            <a:ext cx="8739900" cy="4681500"/>
            <a:chOff x="202050" y="231000"/>
            <a:chExt cx="8739900" cy="4681500"/>
          </a:xfrm>
        </p:grpSpPr>
        <p:sp>
          <p:nvSpPr>
            <p:cNvPr id="2445" name="Google Shape;2445;p18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446" name="Google Shape;2446;p18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447" name="Google Shape;2447;p188"/>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448" name="Google Shape;2448;p188"/>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449" name="Google Shape;2449;p188"/>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cxnSp>
        <p:nvCxnSpPr>
          <p:cNvPr id="2450" name="Google Shape;2450;p188"/>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451" name="Google Shape;2451;p188"/>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2" name="Google Shape;2452;p188"/>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453" name="Google Shape;2453;p188"/>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454" name="Google Shape;2454;p188"/>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455" name="Google Shape;2455;p188"/>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456" name="Google Shape;2456;p188"/>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457" name="Google Shape;2457;p188"/>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458" name="Google Shape;2458;p188"/>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459" name="Google Shape;2459;p188"/>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pic>
        <p:nvPicPr>
          <p:cNvPr id="2460" name="Google Shape;2460;p188"/>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461" name="Google Shape;2461;p188">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62" name="Google Shape;2462;p188"/>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463" name="Google Shape;2463;p188"/>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464" name="Google Shape;2464;p188"/>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465" name="Google Shape;2465;p188">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6" name="Google Shape;2466;p188">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7" name="Google Shape;2467;p188">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8" name="Google Shape;2468;p188">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9" name="Google Shape;2469;p188">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470" name="Google Shape;2470;p188">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471" name="Google Shape;2471;p188">
            <a:hlinkClick action="ppaction://hlinksldjump" r:id="rId13"/>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472" name="Google Shape;2472;p188">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473" name="Google Shape;2473;p188">
            <a:hlinkClick action="ppaction://hlinksldjump" r:id="rId15"/>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grpSp>
        <p:nvGrpSpPr>
          <p:cNvPr id="2478" name="Google Shape;2478;p189"/>
          <p:cNvGrpSpPr/>
          <p:nvPr/>
        </p:nvGrpSpPr>
        <p:grpSpPr>
          <a:xfrm>
            <a:off x="202050" y="231000"/>
            <a:ext cx="8739900" cy="4681500"/>
            <a:chOff x="202050" y="231000"/>
            <a:chExt cx="8739900" cy="4681500"/>
          </a:xfrm>
        </p:grpSpPr>
        <p:sp>
          <p:nvSpPr>
            <p:cNvPr id="2479" name="Google Shape;2479;p18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480" name="Google Shape;2480;p18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481" name="Google Shape;2481;p189"/>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482" name="Google Shape;2482;p189"/>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cxnSp>
        <p:nvCxnSpPr>
          <p:cNvPr id="2483" name="Google Shape;2483;p189"/>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484" name="Google Shape;2484;p189"/>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5" name="Google Shape;2485;p189"/>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486" name="Google Shape;2486;p189"/>
          <p:cNvPicPr preferRelativeResize="0"/>
          <p:nvPr/>
        </p:nvPicPr>
        <p:blipFill>
          <a:blip r:embed="rId4">
            <a:alphaModFix/>
          </a:blip>
          <a:stretch>
            <a:fillRect/>
          </a:stretch>
        </p:blipFill>
        <p:spPr>
          <a:xfrm>
            <a:off x="6790217" y="3851717"/>
            <a:ext cx="935150" cy="935150"/>
          </a:xfrm>
          <a:prstGeom prst="rect">
            <a:avLst/>
          </a:prstGeom>
          <a:noFill/>
          <a:ln>
            <a:noFill/>
          </a:ln>
        </p:spPr>
      </p:pic>
      <p:pic>
        <p:nvPicPr>
          <p:cNvPr id="2487" name="Google Shape;2487;p189"/>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cxnSp>
        <p:nvCxnSpPr>
          <p:cNvPr id="2488" name="Google Shape;2488;p189"/>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489" name="Google Shape;2489;p189">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90" name="Google Shape;2490;p189"/>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491" name="Google Shape;2491;p189"/>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492" name="Google Shape;2492;p189"/>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493" name="Google Shape;2493;p189"/>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494" name="Google Shape;2494;p189"/>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495" name="Google Shape;2495;p189"/>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496" name="Google Shape;2496;p189"/>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497" name="Google Shape;2497;p189"/>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498" name="Google Shape;2498;p189"/>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499" name="Google Shape;2499;p189">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0" name="Google Shape;2500;p189">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1" name="Google Shape;2501;p189">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2" name="Google Shape;2502;p189">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3" name="Google Shape;2503;p189">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504" name="Google Shape;2504;p189">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505" name="Google Shape;2505;p189">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506" name="Google Shape;2506;p189">
            <a:hlinkClick action="ppaction://hlinksldjump" r:id="rId14"/>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507" name="Google Shape;2507;p189">
            <a:hlinkClick action="ppaction://hlinksldjump" r:id="rId15"/>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grpSp>
        <p:nvGrpSpPr>
          <p:cNvPr id="2512" name="Google Shape;2512;p190"/>
          <p:cNvGrpSpPr/>
          <p:nvPr/>
        </p:nvGrpSpPr>
        <p:grpSpPr>
          <a:xfrm>
            <a:off x="202050" y="231000"/>
            <a:ext cx="8739900" cy="4681500"/>
            <a:chOff x="202050" y="231000"/>
            <a:chExt cx="8739900" cy="4681500"/>
          </a:xfrm>
        </p:grpSpPr>
        <p:sp>
          <p:nvSpPr>
            <p:cNvPr id="2513" name="Google Shape;2513;p19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514" name="Google Shape;2514;p19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515" name="Google Shape;2515;p190"/>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516" name="Google Shape;2516;p190"/>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517" name="Google Shape;2517;p190"/>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518" name="Google Shape;2518;p190"/>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cxnSp>
        <p:nvCxnSpPr>
          <p:cNvPr id="2519" name="Google Shape;2519;p190"/>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520" name="Google Shape;2520;p190"/>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1" name="Google Shape;2521;p190"/>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522" name="Google Shape;2522;p190">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3" name="Google Shape;2523;p190"/>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524" name="Google Shape;2524;p190"/>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525" name="Google Shape;2525;p190"/>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526" name="Google Shape;2526;p190"/>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527" name="Google Shape;2527;p190"/>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528" name="Google Shape;2528;p190"/>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529" name="Google Shape;2529;p190"/>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530" name="Google Shape;2530;p190"/>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531" name="Google Shape;2531;p190"/>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532" name="Google Shape;2532;p190">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3" name="Google Shape;2533;p190">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4" name="Google Shape;2534;p190">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5" name="Google Shape;2535;p190">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6" name="Google Shape;2536;p190"/>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537" name="Google Shape;2537;p190">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538" name="Google Shape;2538;p190">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539" name="Google Shape;2539;p190">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540" name="Google Shape;2540;p190">
            <a:hlinkClick action="ppaction://hlinksldjump" r:id="rId14"/>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541" name="Google Shape;2541;p190">
            <a:hlinkClick action="ppaction://hlinksldjump" r:id="rId15"/>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grpSp>
        <p:nvGrpSpPr>
          <p:cNvPr id="2546" name="Google Shape;2546;p191"/>
          <p:cNvGrpSpPr/>
          <p:nvPr/>
        </p:nvGrpSpPr>
        <p:grpSpPr>
          <a:xfrm>
            <a:off x="202050" y="231000"/>
            <a:ext cx="8739900" cy="4681500"/>
            <a:chOff x="202050" y="231000"/>
            <a:chExt cx="8739900" cy="4681500"/>
          </a:xfrm>
        </p:grpSpPr>
        <p:sp>
          <p:nvSpPr>
            <p:cNvPr id="2547" name="Google Shape;2547;p19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548" name="Google Shape;2548;p19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549" name="Google Shape;2549;p191"/>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550" name="Google Shape;2550;p191"/>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cxnSp>
        <p:nvCxnSpPr>
          <p:cNvPr id="2551" name="Google Shape;2551;p191"/>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552" name="Google Shape;2552;p191"/>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553" name="Google Shape;2553;p191"/>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554" name="Google Shape;2554;p191"/>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555" name="Google Shape;2555;p191"/>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556" name="Google Shape;2556;p191"/>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2557" name="Google Shape;2557;p191"/>
          <p:cNvCxnSpPr/>
          <p:nvPr/>
        </p:nvCxnSpPr>
        <p:spPr>
          <a:xfrm flipH="1" rot="10800000">
            <a:off x="4572000" y="320087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558" name="Google Shape;2558;p191"/>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2559" name="Google Shape;2559;p191">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0" name="Google Shape;2560;p191"/>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561" name="Google Shape;2561;p191"/>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2" name="Google Shape;2562;p191"/>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563" name="Google Shape;2563;p191"/>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564" name="Google Shape;2564;p191"/>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565" name="Google Shape;2565;p191"/>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566" name="Google Shape;2566;p191">
            <a:hlinkClick action="ppaction://hlinksldjump" r:id="rId7"/>
          </p:cNvPr>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7" name="Google Shape;2567;p191">
            <a:hlinkClick action="ppaction://hlinksldjump" r:id="rId8"/>
          </p:cNvPr>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8" name="Google Shape;2568;p191">
            <a:hlinkClick action="ppaction://hlinksldjump" r:id="rId9"/>
          </p:cNvPr>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9" name="Google Shape;2569;p191">
            <a:hlinkClick action="ppaction://hlinksldjump" r:id="rId10"/>
          </p:cNvPr>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0" name="Google Shape;2570;p191"/>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571" name="Google Shape;2571;p191">
            <a:hlinkClick action="ppaction://hlinksldjump" r:id="rId11"/>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572" name="Google Shape;2572;p191">
            <a:hlinkClick action="ppaction://hlinksldjump" r:id="rId12"/>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573" name="Google Shape;2573;p191">
            <a:hlinkClick action="ppaction://hlinksldjump" r:id="rId13"/>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574" name="Google Shape;2574;p191">
            <a:hlinkClick action="ppaction://hlinksldjump" r:id="rId14"/>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575" name="Google Shape;2575;p191">
            <a:hlinkClick action="ppaction://hlinksldjump" r:id="rId15"/>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grpSp>
        <p:nvGrpSpPr>
          <p:cNvPr id="2580" name="Google Shape;2580;p192"/>
          <p:cNvGrpSpPr/>
          <p:nvPr/>
        </p:nvGrpSpPr>
        <p:grpSpPr>
          <a:xfrm>
            <a:off x="202050" y="231000"/>
            <a:ext cx="8739900" cy="4681500"/>
            <a:chOff x="202050" y="231000"/>
            <a:chExt cx="8739900" cy="4681500"/>
          </a:xfrm>
        </p:grpSpPr>
        <p:sp>
          <p:nvSpPr>
            <p:cNvPr id="2581" name="Google Shape;2581;p19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582" name="Google Shape;2582;p19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583" name="Google Shape;2583;p192"/>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584" name="Google Shape;2584;p192"/>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585" name="Google Shape;2585;p192"/>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2586" name="Google Shape;2586;p192"/>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587" name="Google Shape;2587;p192"/>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588" name="Google Shape;2588;p192"/>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cxnSp>
        <p:nvCxnSpPr>
          <p:cNvPr id="2589" name="Google Shape;2589;p192"/>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590" name="Google Shape;2590;p192"/>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91" name="Google Shape;2591;p192"/>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592" name="Google Shape;2592;p192"/>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pic>
        <p:nvPicPr>
          <p:cNvPr id="2593" name="Google Shape;2593;p192"/>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594" name="Google Shape;2594;p192">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95" name="Google Shape;2595;p192"/>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596" name="Google Shape;2596;p192"/>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597" name="Google Shape;2597;p192"/>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598" name="Google Shape;2598;p192"/>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599" name="Google Shape;2599;p192"/>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600" name="Google Shape;2600;p192"/>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601" name="Google Shape;2601;p192"/>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602" name="Google Shape;2602;p192"/>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603" name="Google Shape;2603;p192"/>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604" name="Google Shape;2604;p192">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605" name="Google Shape;2605;p192"/>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606" name="Google Shape;2606;p192">
            <a:hlinkClick action="ppaction://hlinksldjump" r:id="rId8"/>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607" name="Google Shape;2607;p192">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608" name="Google Shape;2608;p192">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609" name="Google Shape;2609;p192">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610" name="Google Shape;2610;p192">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193"/>
          <p:cNvGrpSpPr/>
          <p:nvPr/>
        </p:nvGrpSpPr>
        <p:grpSpPr>
          <a:xfrm>
            <a:off x="202050" y="231000"/>
            <a:ext cx="8739900" cy="4681500"/>
            <a:chOff x="202050" y="231000"/>
            <a:chExt cx="8739900" cy="4681500"/>
          </a:xfrm>
        </p:grpSpPr>
        <p:sp>
          <p:nvSpPr>
            <p:cNvPr id="2616" name="Google Shape;2616;p19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617" name="Google Shape;2617;p19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618" name="Google Shape;2618;p193"/>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619" name="Google Shape;2619;p193"/>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620" name="Google Shape;2620;p193"/>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1" name="Google Shape;2621;p193"/>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622" name="Google Shape;2622;p193"/>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623" name="Google Shape;2623;p193"/>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624" name="Google Shape;2624;p193"/>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625" name="Google Shape;2625;p193"/>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626" name="Google Shape;2626;p193"/>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627" name="Google Shape;2627;p193"/>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628" name="Google Shape;2628;p193">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29" name="Google Shape;2629;p193"/>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630" name="Google Shape;2630;p193"/>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631" name="Google Shape;2631;p193"/>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632" name="Google Shape;2632;p193"/>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633" name="Google Shape;2633;p193"/>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634" name="Google Shape;2634;p193"/>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635" name="Google Shape;2635;p193"/>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636" name="Google Shape;2636;p193"/>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637" name="Google Shape;2637;p193"/>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638" name="Google Shape;2638;p193"/>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639" name="Google Shape;2639;p193">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640" name="Google Shape;2640;p193"/>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641" name="Google Shape;2641;p193">
            <a:hlinkClick action="ppaction://hlinksldjump" r:id="rId8"/>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642" name="Google Shape;2642;p193">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643" name="Google Shape;2643;p193">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644" name="Google Shape;2644;p193">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645" name="Google Shape;2645;p193">
            <a:hlinkClick action="ppaction://hlinksldjump" r:id="rId12"/>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grpSp>
        <p:nvGrpSpPr>
          <p:cNvPr id="2650" name="Google Shape;2650;p194"/>
          <p:cNvGrpSpPr/>
          <p:nvPr/>
        </p:nvGrpSpPr>
        <p:grpSpPr>
          <a:xfrm>
            <a:off x="202050" y="231000"/>
            <a:ext cx="8739900" cy="4681500"/>
            <a:chOff x="202050" y="231000"/>
            <a:chExt cx="8739900" cy="4681500"/>
          </a:xfrm>
        </p:grpSpPr>
        <p:sp>
          <p:nvSpPr>
            <p:cNvPr id="2651" name="Google Shape;2651;p19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652" name="Google Shape;2652;p19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653" name="Google Shape;2653;p194"/>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2654" name="Google Shape;2654;p19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cxnSp>
        <p:nvCxnSpPr>
          <p:cNvPr id="2655" name="Google Shape;2655;p194"/>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656" name="Google Shape;2656;p194"/>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7" name="Google Shape;2657;p194"/>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cxnSp>
        <p:nvCxnSpPr>
          <p:cNvPr id="2658" name="Google Shape;2658;p194"/>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659" name="Google Shape;2659;p194"/>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660" name="Google Shape;2660;p194"/>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661" name="Google Shape;2661;p194"/>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662" name="Google Shape;2662;p194"/>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663" name="Google Shape;2663;p194"/>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2664" name="Google Shape;2664;p194">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5" name="Google Shape;2665;p194"/>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666" name="Google Shape;2666;p194"/>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667" name="Google Shape;2667;p194"/>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668" name="Google Shape;2668;p194"/>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669" name="Google Shape;2669;p194"/>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670" name="Google Shape;2670;p194"/>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671" name="Google Shape;2671;p194"/>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672" name="Google Shape;2672;p194"/>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673" name="Google Shape;2673;p194"/>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674" name="Google Shape;2674;p194"/>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675" name="Google Shape;2675;p194">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676" name="Google Shape;2676;p194"/>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677" name="Google Shape;2677;p194">
            <a:hlinkClick action="ppaction://hlinksldjump" r:id="rId8"/>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678" name="Google Shape;2678;p194">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679" name="Google Shape;2679;p194">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680" name="Google Shape;2680;p194">
            <a:hlinkClick action="ppaction://hlinksldjump" r:id="rId11"/>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681" name="Google Shape;2681;p194">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grpSp>
        <p:nvGrpSpPr>
          <p:cNvPr id="2686" name="Google Shape;2686;p195"/>
          <p:cNvGrpSpPr/>
          <p:nvPr/>
        </p:nvGrpSpPr>
        <p:grpSpPr>
          <a:xfrm>
            <a:off x="202050" y="231000"/>
            <a:ext cx="8739900" cy="4681500"/>
            <a:chOff x="202050" y="231000"/>
            <a:chExt cx="8739900" cy="4681500"/>
          </a:xfrm>
        </p:grpSpPr>
        <p:sp>
          <p:nvSpPr>
            <p:cNvPr id="2687" name="Google Shape;2687;p19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688" name="Google Shape;2688;p19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689" name="Google Shape;2689;p19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2690" name="Google Shape;2690;p19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cxnSp>
        <p:nvCxnSpPr>
          <p:cNvPr id="2691" name="Google Shape;2691;p195"/>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692" name="Google Shape;2692;p195"/>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3" name="Google Shape;2693;p195"/>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694" name="Google Shape;2694;p195"/>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695" name="Google Shape;2695;p195"/>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696" name="Google Shape;2696;p195"/>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697" name="Google Shape;2697;p195"/>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698" name="Google Shape;2698;p195"/>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699" name="Google Shape;2699;p195"/>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700" name="Google Shape;2700;p195"/>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701" name="Google Shape;2701;p195"/>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702" name="Google Shape;2702;p195">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03" name="Google Shape;2703;p195"/>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704" name="Google Shape;2704;p195"/>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705" name="Google Shape;2705;p195"/>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706" name="Google Shape;2706;p195"/>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707" name="Google Shape;2707;p195"/>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708" name="Google Shape;2708;p195"/>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709" name="Google Shape;2709;p195"/>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710" name="Google Shape;2710;p195"/>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711" name="Google Shape;2711;p195">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712" name="Google Shape;2712;p195"/>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713" name="Google Shape;2713;p195">
            <a:hlinkClick action="ppaction://hlinksldjump" r:id="rId8"/>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714" name="Google Shape;2714;p195">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715" name="Google Shape;2715;p195">
            <a:hlinkClick action="ppaction://hlinksldjump" r:id="rId10"/>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716" name="Google Shape;2716;p195">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717" name="Google Shape;2717;p195">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54" name="Google Shape;454;p52"/>
          <p:cNvSpPr/>
          <p:nvPr/>
        </p:nvSpPr>
        <p:spPr>
          <a:xfrm>
            <a:off x="2392250" y="1651950"/>
            <a:ext cx="3968700" cy="2844600"/>
          </a:xfrm>
          <a:prstGeom prst="rect">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55" name="Google Shape;455;p52"/>
          <p:cNvPicPr preferRelativeResize="0"/>
          <p:nvPr/>
        </p:nvPicPr>
        <p:blipFill>
          <a:blip r:embed="rId3">
            <a:alphaModFix/>
          </a:blip>
          <a:stretch>
            <a:fillRect/>
          </a:stretch>
        </p:blipFill>
        <p:spPr>
          <a:xfrm>
            <a:off x="3315138" y="1999787"/>
            <a:ext cx="2122925" cy="2122925"/>
          </a:xfrm>
          <a:prstGeom prst="rect">
            <a:avLst/>
          </a:prstGeom>
          <a:solidFill>
            <a:srgbClr val="212121"/>
          </a:solidFill>
          <a:ln>
            <a:noFill/>
          </a:ln>
        </p:spPr>
      </p:pic>
      <p:cxnSp>
        <p:nvCxnSpPr>
          <p:cNvPr id="456" name="Google Shape;456;p52"/>
          <p:cNvCxnSpPr/>
          <p:nvPr/>
        </p:nvCxnSpPr>
        <p:spPr>
          <a:xfrm>
            <a:off x="1639300" y="4381500"/>
            <a:ext cx="2496600" cy="5100"/>
          </a:xfrm>
          <a:prstGeom prst="straightConnector1">
            <a:avLst/>
          </a:prstGeom>
          <a:noFill/>
          <a:ln cap="flat" cmpd="sng" w="9525">
            <a:solidFill>
              <a:schemeClr val="accent4"/>
            </a:solidFill>
            <a:prstDash val="solid"/>
            <a:round/>
            <a:headEnd len="med" w="med" type="none"/>
            <a:tailEnd len="med" w="med" type="triangle"/>
          </a:ln>
        </p:spPr>
      </p:cxnSp>
      <p:sp>
        <p:nvSpPr>
          <p:cNvPr id="457" name="Google Shape;457;p52"/>
          <p:cNvSpPr txBox="1"/>
          <p:nvPr/>
        </p:nvSpPr>
        <p:spPr>
          <a:xfrm>
            <a:off x="606575" y="4040250"/>
            <a:ext cx="977700" cy="647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Calibri"/>
                <a:ea typeface="Calibri"/>
                <a:cs typeface="Calibri"/>
                <a:sym typeface="Calibri"/>
              </a:rPr>
              <a:t>Snap a Photo with this Button</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sp>
        <p:nvSpPr>
          <p:cNvPr id="458" name="Google Shape;458;p52"/>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Please Align Your Dress in the Frame Below</a:t>
            </a:r>
            <a:endParaRPr sz="1200">
              <a:solidFill>
                <a:srgbClr val="212121"/>
              </a:solidFill>
              <a:latin typeface="Calibri"/>
              <a:ea typeface="Calibri"/>
              <a:cs typeface="Calibri"/>
              <a:sym typeface="Calibri"/>
            </a:endParaRPr>
          </a:p>
        </p:txBody>
      </p:sp>
      <p:sp>
        <p:nvSpPr>
          <p:cNvPr id="459" name="Google Shape;459;p5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“Take A Picture of Your Style”</a:t>
            </a:r>
            <a:endParaRPr sz="2000"/>
          </a:p>
        </p:txBody>
      </p:sp>
      <p:sp>
        <p:nvSpPr>
          <p:cNvPr id="460" name="Google Shape;460;p52">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1" name="Google Shape;461;p52">
            <a:hlinkClick action="ppaction://hlinksldjump" r:id="rId5"/>
          </p:cNvPr>
          <p:cNvSpPr/>
          <p:nvPr/>
        </p:nvSpPr>
        <p:spPr>
          <a:xfrm>
            <a:off x="4238613" y="4196350"/>
            <a:ext cx="276000" cy="26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grpSp>
        <p:nvGrpSpPr>
          <p:cNvPr id="2722" name="Google Shape;2722;p196"/>
          <p:cNvGrpSpPr/>
          <p:nvPr/>
        </p:nvGrpSpPr>
        <p:grpSpPr>
          <a:xfrm>
            <a:off x="202050" y="231000"/>
            <a:ext cx="8739900" cy="4681500"/>
            <a:chOff x="202050" y="231000"/>
            <a:chExt cx="8739900" cy="4681500"/>
          </a:xfrm>
        </p:grpSpPr>
        <p:sp>
          <p:nvSpPr>
            <p:cNvPr id="2723" name="Google Shape;2723;p19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724" name="Google Shape;2724;p19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725" name="Google Shape;2725;p196"/>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726" name="Google Shape;2726;p196"/>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727" name="Google Shape;2727;p196"/>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8" name="Google Shape;2728;p196"/>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729" name="Google Shape;2729;p196"/>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730" name="Google Shape;2730;p196"/>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731" name="Google Shape;2731;p196"/>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2732" name="Google Shape;2732;p196"/>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cxnSp>
        <p:nvCxnSpPr>
          <p:cNvPr id="2733" name="Google Shape;2733;p196"/>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734" name="Google Shape;2734;p196"/>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735" name="Google Shape;2735;p196"/>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736" name="Google Shape;2736;p196">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37" name="Google Shape;2737;p196"/>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738" name="Google Shape;2738;p196"/>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739" name="Google Shape;2739;p196"/>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740" name="Google Shape;2740;p196"/>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741" name="Google Shape;2741;p196"/>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742" name="Google Shape;2742;p196"/>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743" name="Google Shape;2743;p196"/>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744" name="Google Shape;2744;p196"/>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745" name="Google Shape;2745;p196"/>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pic>
        <p:nvPicPr>
          <p:cNvPr id="2746" name="Google Shape;2746;p196">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747" name="Google Shape;2747;p196"/>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748" name="Google Shape;2748;p196">
            <a:hlinkClick action="ppaction://hlinksldjump" r:id="rId8"/>
          </p:cNvPr>
          <p:cNvSpPr/>
          <p:nvPr/>
        </p:nvSpPr>
        <p:spPr>
          <a:xfrm>
            <a:off x="6090025"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749" name="Google Shape;2749;p196">
            <a:hlinkClick action="ppaction://hlinksldjump" r:id="rId9"/>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750" name="Google Shape;2750;p196">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751" name="Google Shape;2751;p196">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752" name="Google Shape;2752;p196">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grpSp>
        <p:nvGrpSpPr>
          <p:cNvPr id="2757" name="Google Shape;2757;p197"/>
          <p:cNvGrpSpPr/>
          <p:nvPr/>
        </p:nvGrpSpPr>
        <p:grpSpPr>
          <a:xfrm>
            <a:off x="202050" y="231000"/>
            <a:ext cx="8739900" cy="4681500"/>
            <a:chOff x="202050" y="231000"/>
            <a:chExt cx="8739900" cy="4681500"/>
          </a:xfrm>
        </p:grpSpPr>
        <p:sp>
          <p:nvSpPr>
            <p:cNvPr id="2758" name="Google Shape;2758;p19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759" name="Google Shape;2759;p19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760" name="Google Shape;2760;p197"/>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2761" name="Google Shape;2761;p197"/>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cxnSp>
        <p:nvCxnSpPr>
          <p:cNvPr id="2762" name="Google Shape;2762;p197"/>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763" name="Google Shape;2763;p197"/>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764" name="Google Shape;2764;p197"/>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765" name="Google Shape;2765;p197"/>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766" name="Google Shape;2766;p197"/>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7" name="Google Shape;2767;p197"/>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768" name="Google Shape;2768;p197"/>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769" name="Google Shape;2769;p197"/>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770" name="Google Shape;2770;p197"/>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771" name="Google Shape;2771;p197"/>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772" name="Google Shape;2772;p197"/>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773" name="Google Shape;2773;p197"/>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774" name="Google Shape;2774;p197">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5" name="Google Shape;2775;p197"/>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776" name="Google Shape;2776;p197"/>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777" name="Google Shape;2777;p197"/>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778" name="Google Shape;2778;p197"/>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779" name="Google Shape;2779;p197"/>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780" name="Google Shape;2780;p197"/>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781" name="Google Shape;2781;p197">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782" name="Google Shape;2782;p197"/>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783" name="Google Shape;2783;p197">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784" name="Google Shape;2784;p197">
            <a:hlinkClick action="ppaction://hlinksldjump" r:id="rId9"/>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785" name="Google Shape;2785;p197">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786" name="Google Shape;2786;p197">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787" name="Google Shape;2787;p197">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grpSp>
        <p:nvGrpSpPr>
          <p:cNvPr id="2792" name="Google Shape;2792;p198"/>
          <p:cNvGrpSpPr/>
          <p:nvPr/>
        </p:nvGrpSpPr>
        <p:grpSpPr>
          <a:xfrm>
            <a:off x="202050" y="231000"/>
            <a:ext cx="8739900" cy="4681500"/>
            <a:chOff x="202050" y="231000"/>
            <a:chExt cx="8739900" cy="4681500"/>
          </a:xfrm>
        </p:grpSpPr>
        <p:sp>
          <p:nvSpPr>
            <p:cNvPr id="2793" name="Google Shape;2793;p19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794" name="Google Shape;2794;p19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795" name="Google Shape;2795;p198"/>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796" name="Google Shape;2796;p198"/>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797" name="Google Shape;2797;p198"/>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8" name="Google Shape;2798;p198"/>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799" name="Google Shape;2799;p198"/>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800" name="Google Shape;2800;p198"/>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801" name="Google Shape;2801;p198"/>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802" name="Google Shape;2802;p198"/>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803" name="Google Shape;2803;p198"/>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804" name="Google Shape;2804;p198"/>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805" name="Google Shape;2805;p198">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06" name="Google Shape;2806;p198"/>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sp>
        <p:nvSpPr>
          <p:cNvPr id="2807" name="Google Shape;2807;p198"/>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808" name="Google Shape;2808;p198"/>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809" name="Google Shape;2809;p198"/>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810" name="Google Shape;2810;p198"/>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811" name="Google Shape;2811;p198"/>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812" name="Google Shape;2812;p198"/>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813" name="Google Shape;2813;p198"/>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814" name="Google Shape;2814;p198"/>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815" name="Google Shape;2815;p198"/>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pic>
        <p:nvPicPr>
          <p:cNvPr id="2816" name="Google Shape;2816;p198">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817" name="Google Shape;2817;p198"/>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818" name="Google Shape;2818;p198">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819" name="Google Shape;2819;p198">
            <a:hlinkClick action="ppaction://hlinksldjump" r:id="rId9"/>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820" name="Google Shape;2820;p198">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821" name="Google Shape;2821;p198">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822" name="Google Shape;2822;p198">
            <a:hlinkClick action="ppaction://hlinksldjump" r:id="rId12"/>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grpSp>
        <p:nvGrpSpPr>
          <p:cNvPr id="2827" name="Google Shape;2827;p199"/>
          <p:cNvGrpSpPr/>
          <p:nvPr/>
        </p:nvGrpSpPr>
        <p:grpSpPr>
          <a:xfrm>
            <a:off x="202050" y="231000"/>
            <a:ext cx="8739900" cy="4681500"/>
            <a:chOff x="202050" y="231000"/>
            <a:chExt cx="8739900" cy="4681500"/>
          </a:xfrm>
        </p:grpSpPr>
        <p:sp>
          <p:nvSpPr>
            <p:cNvPr id="2828" name="Google Shape;2828;p19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829" name="Google Shape;2829;p19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830" name="Google Shape;2830;p199"/>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831" name="Google Shape;2831;p199"/>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832" name="Google Shape;2832;p199"/>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3" name="Google Shape;2833;p199"/>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834" name="Google Shape;2834;p199"/>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835" name="Google Shape;2835;p199"/>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836" name="Google Shape;2836;p199"/>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837" name="Google Shape;2837;p199"/>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838" name="Google Shape;2838;p199"/>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839" name="Google Shape;2839;p199"/>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840" name="Google Shape;2840;p199">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41" name="Google Shape;2841;p199"/>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842" name="Google Shape;2842;p199"/>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843" name="Google Shape;2843;p199"/>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844" name="Google Shape;2844;p199"/>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845" name="Google Shape;2845;p199"/>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846" name="Google Shape;2846;p199"/>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847" name="Google Shape;2847;p199"/>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848" name="Google Shape;2848;p199"/>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849" name="Google Shape;2849;p199"/>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850" name="Google Shape;2850;p199"/>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851" name="Google Shape;2851;p199">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852" name="Google Shape;2852;p199"/>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853" name="Google Shape;2853;p199">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854" name="Google Shape;2854;p199">
            <a:hlinkClick action="ppaction://hlinksldjump" r:id="rId9"/>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855" name="Google Shape;2855;p199">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856" name="Google Shape;2856;p199">
            <a:hlinkClick action="ppaction://hlinksldjump" r:id="rId11"/>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857" name="Google Shape;2857;p199">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grpSp>
        <p:nvGrpSpPr>
          <p:cNvPr id="2862" name="Google Shape;2862;p200"/>
          <p:cNvGrpSpPr/>
          <p:nvPr/>
        </p:nvGrpSpPr>
        <p:grpSpPr>
          <a:xfrm>
            <a:off x="202050" y="231000"/>
            <a:ext cx="8739900" cy="4681500"/>
            <a:chOff x="202050" y="231000"/>
            <a:chExt cx="8739900" cy="4681500"/>
          </a:xfrm>
        </p:grpSpPr>
        <p:sp>
          <p:nvSpPr>
            <p:cNvPr id="2863" name="Google Shape;2863;p20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864" name="Google Shape;2864;p20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865" name="Google Shape;2865;p200"/>
            <p:cNvPicPr preferRelativeResize="0"/>
            <p:nvPr/>
          </p:nvPicPr>
          <p:blipFill>
            <a:blip r:embed="rId3">
              <a:alphaModFix/>
            </a:blip>
            <a:stretch>
              <a:fillRect/>
            </a:stretch>
          </p:blipFill>
          <p:spPr>
            <a:xfrm>
              <a:off x="8428109" y="317975"/>
              <a:ext cx="432801" cy="466849"/>
            </a:xfrm>
            <a:prstGeom prst="rect">
              <a:avLst/>
            </a:prstGeom>
            <a:noFill/>
            <a:ln>
              <a:noFill/>
            </a:ln>
          </p:spPr>
        </p:pic>
      </p:grpSp>
      <p:pic>
        <p:nvPicPr>
          <p:cNvPr id="2866" name="Google Shape;2866;p200"/>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cxnSp>
        <p:nvCxnSpPr>
          <p:cNvPr id="2867" name="Google Shape;2867;p200"/>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868" name="Google Shape;2868;p200"/>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9" name="Google Shape;2869;p200"/>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cxnSp>
        <p:nvCxnSpPr>
          <p:cNvPr id="2870" name="Google Shape;2870;p200"/>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2871" name="Google Shape;2871;p200"/>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872" name="Google Shape;2872;p200"/>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873" name="Google Shape;2873;p200"/>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874" name="Google Shape;2874;p200"/>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2875" name="Google Shape;2875;p200">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76" name="Google Shape;2876;p200"/>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877" name="Google Shape;2877;p200"/>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878" name="Google Shape;2878;p200"/>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879" name="Google Shape;2879;p200"/>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880" name="Google Shape;2880;p200"/>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881" name="Google Shape;2881;p200"/>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882" name="Google Shape;2882;p200"/>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883" name="Google Shape;2883;p200"/>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884" name="Google Shape;2884;p200"/>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885" name="Google Shape;2885;p200"/>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886" name="Google Shape;2886;p200">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887" name="Google Shape;2887;p200"/>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888" name="Google Shape;2888;p200">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889" name="Google Shape;2889;p200">
            <a:hlinkClick action="ppaction://hlinksldjump" r:id="rId9"/>
          </p:cNvPr>
          <p:cNvSpPr/>
          <p:nvPr/>
        </p:nvSpPr>
        <p:spPr>
          <a:xfrm>
            <a:off x="6962163" y="2196700"/>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890" name="Google Shape;2890;p200">
            <a:hlinkClick action="ppaction://hlinksldjump" r:id="rId10"/>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891" name="Google Shape;2891;p200">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892" name="Google Shape;2892;p200">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grpSp>
        <p:nvGrpSpPr>
          <p:cNvPr id="2897" name="Google Shape;2897;p201"/>
          <p:cNvGrpSpPr/>
          <p:nvPr/>
        </p:nvGrpSpPr>
        <p:grpSpPr>
          <a:xfrm>
            <a:off x="202050" y="231000"/>
            <a:ext cx="8739900" cy="4681500"/>
            <a:chOff x="202050" y="231000"/>
            <a:chExt cx="8739900" cy="4681500"/>
          </a:xfrm>
        </p:grpSpPr>
        <p:sp>
          <p:nvSpPr>
            <p:cNvPr id="2898" name="Google Shape;2898;p20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899" name="Google Shape;2899;p20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900" name="Google Shape;2900;p201"/>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901" name="Google Shape;2901;p201"/>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902" name="Google Shape;2902;p201"/>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3" name="Google Shape;2903;p201"/>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904" name="Google Shape;2904;p201"/>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905" name="Google Shape;2905;p201"/>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906" name="Google Shape;2906;p201"/>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907" name="Google Shape;2907;p201"/>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908" name="Google Shape;2908;p201"/>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909" name="Google Shape;2909;p201"/>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910" name="Google Shape;2910;p201">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1" name="Google Shape;2911;p201"/>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912" name="Google Shape;2912;p201"/>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913" name="Google Shape;2913;p201"/>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914" name="Google Shape;2914;p201"/>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915" name="Google Shape;2915;p201"/>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916" name="Google Shape;2916;p201"/>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917" name="Google Shape;2917;p201"/>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918" name="Google Shape;2918;p201"/>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919" name="Google Shape;2919;p201"/>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920" name="Google Shape;2920;p201"/>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921" name="Google Shape;2921;p201">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922" name="Google Shape;2922;p201"/>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923" name="Google Shape;2923;p201">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924" name="Google Shape;2924;p201">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925" name="Google Shape;2925;p201">
            <a:hlinkClick action="ppaction://hlinksldjump" r:id="rId10"/>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926" name="Google Shape;2926;p201">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927" name="Google Shape;2927;p201">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grpSp>
        <p:nvGrpSpPr>
          <p:cNvPr id="2932" name="Google Shape;2932;p202"/>
          <p:cNvGrpSpPr/>
          <p:nvPr/>
        </p:nvGrpSpPr>
        <p:grpSpPr>
          <a:xfrm>
            <a:off x="202050" y="231000"/>
            <a:ext cx="8739900" cy="4681500"/>
            <a:chOff x="202050" y="231000"/>
            <a:chExt cx="8739900" cy="4681500"/>
          </a:xfrm>
        </p:grpSpPr>
        <p:sp>
          <p:nvSpPr>
            <p:cNvPr id="2933" name="Google Shape;2933;p20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934" name="Google Shape;2934;p20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935" name="Google Shape;2935;p202"/>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2936" name="Google Shape;2936;p202"/>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937" name="Google Shape;2937;p202"/>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8" name="Google Shape;2938;p202"/>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939" name="Google Shape;2939;p202"/>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2940" name="Google Shape;2940;p202"/>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941" name="Google Shape;2941;p202"/>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2942" name="Google Shape;2942;p202"/>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943" name="Google Shape;2943;p202"/>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944" name="Google Shape;2944;p202"/>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945" name="Google Shape;2945;p202">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46" name="Google Shape;2946;p202"/>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947" name="Google Shape;2947;p202"/>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948" name="Google Shape;2948;p202"/>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949" name="Google Shape;2949;p202"/>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950" name="Google Shape;2950;p202"/>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951" name="Google Shape;2951;p202"/>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952" name="Google Shape;2952;p202"/>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953" name="Google Shape;2953;p202"/>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954" name="Google Shape;2954;p202"/>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955" name="Google Shape;2955;p202"/>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956" name="Google Shape;2956;p202">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2957" name="Google Shape;2957;p202"/>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958" name="Google Shape;2958;p202">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959" name="Google Shape;2959;p202">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960" name="Google Shape;2960;p202">
            <a:hlinkClick action="ppaction://hlinksldjump" r:id="rId10"/>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961" name="Google Shape;2961;p202">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962" name="Google Shape;2962;p202">
            <a:hlinkClick action="ppaction://hlinksldjump" r:id="rId12"/>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grpSp>
        <p:nvGrpSpPr>
          <p:cNvPr id="2967" name="Google Shape;2967;p203"/>
          <p:cNvGrpSpPr/>
          <p:nvPr/>
        </p:nvGrpSpPr>
        <p:grpSpPr>
          <a:xfrm>
            <a:off x="202050" y="231000"/>
            <a:ext cx="8739900" cy="4681500"/>
            <a:chOff x="202050" y="231000"/>
            <a:chExt cx="8739900" cy="4681500"/>
          </a:xfrm>
        </p:grpSpPr>
        <p:sp>
          <p:nvSpPr>
            <p:cNvPr id="2968" name="Google Shape;2968;p20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2969" name="Google Shape;2969;p20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2970" name="Google Shape;2970;p20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2971" name="Google Shape;2971;p20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grpSp>
      <p:cxnSp>
        <p:nvCxnSpPr>
          <p:cNvPr id="2972" name="Google Shape;2972;p203"/>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2973" name="Google Shape;2973;p203"/>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2974" name="Google Shape;2974;p203"/>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cxnSp>
        <p:nvCxnSpPr>
          <p:cNvPr id="2975" name="Google Shape;2975;p203"/>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2976" name="Google Shape;2976;p203"/>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2977" name="Google Shape;2977;p203"/>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2978" name="Google Shape;2978;p203"/>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9" name="Google Shape;2979;p203"/>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2980" name="Google Shape;2980;p203"/>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2981" name="Google Shape;2981;p203">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82" name="Google Shape;2982;p203"/>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2983" name="Google Shape;2983;p203"/>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2984" name="Google Shape;2984;p203"/>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2985" name="Google Shape;2985;p203"/>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2986" name="Google Shape;2986;p203"/>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2987" name="Google Shape;2987;p203"/>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2988" name="Google Shape;2988;p203"/>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2989" name="Google Shape;2989;p203"/>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2990" name="Google Shape;2990;p203"/>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2991" name="Google Shape;2991;p203"/>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2992" name="Google Shape;2992;p203">
            <a:hlinkClick action="ppaction://hlinksldjump" r:id="rId6"/>
          </p:cNvPr>
          <p:cNvPicPr preferRelativeResize="0"/>
          <p:nvPr/>
        </p:nvPicPr>
        <p:blipFill>
          <a:blip r:embed="rId7">
            <a:alphaModFix/>
          </a:blip>
          <a:stretch>
            <a:fillRect/>
          </a:stretch>
        </p:blipFill>
        <p:spPr>
          <a:xfrm>
            <a:off x="6809692" y="3851717"/>
            <a:ext cx="935150" cy="935150"/>
          </a:xfrm>
          <a:prstGeom prst="rect">
            <a:avLst/>
          </a:prstGeom>
          <a:noFill/>
          <a:ln>
            <a:noFill/>
          </a:ln>
        </p:spPr>
      </p:pic>
      <p:sp>
        <p:nvSpPr>
          <p:cNvPr id="2993" name="Google Shape;2993;p203"/>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2994" name="Google Shape;2994;p203">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2995" name="Google Shape;2995;p203">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2996" name="Google Shape;2996;p203">
            <a:hlinkClick action="ppaction://hlinksldjump" r:id="rId10"/>
          </p:cNvPr>
          <p:cNvSpPr/>
          <p:nvPr/>
        </p:nvSpPr>
        <p:spPr>
          <a:xfrm>
            <a:off x="7915375" y="2201150"/>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2997" name="Google Shape;2997;p203">
            <a:hlinkClick action="ppaction://hlinksldjump" r:id="rId11"/>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2998" name="Google Shape;2998;p203">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grpSp>
        <p:nvGrpSpPr>
          <p:cNvPr id="3003" name="Google Shape;3003;p204"/>
          <p:cNvGrpSpPr/>
          <p:nvPr/>
        </p:nvGrpSpPr>
        <p:grpSpPr>
          <a:xfrm>
            <a:off x="202050" y="231000"/>
            <a:ext cx="8739900" cy="4681500"/>
            <a:chOff x="202050" y="231000"/>
            <a:chExt cx="8739900" cy="4681500"/>
          </a:xfrm>
        </p:grpSpPr>
        <p:sp>
          <p:nvSpPr>
            <p:cNvPr id="3004" name="Google Shape;3004;p20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005" name="Google Shape;3005;p20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006" name="Google Shape;3006;p204"/>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007" name="Google Shape;3007;p20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cxnSp>
        <p:nvCxnSpPr>
          <p:cNvPr id="3008" name="Google Shape;3008;p204"/>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3009" name="Google Shape;3009;p204"/>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0" name="Google Shape;3010;p204"/>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3011" name="Google Shape;3011;p204"/>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3012" name="Google Shape;3012;p204"/>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3013" name="Google Shape;3013;p204"/>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3014" name="Google Shape;3014;p204"/>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3015" name="Google Shape;3015;p204"/>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3016" name="Google Shape;3016;p204"/>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3017" name="Google Shape;3017;p204">
            <a:hlinkClick action="ppaction://hlinksldjump" r:id="rId5"/>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18" name="Google Shape;3018;p204"/>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3019" name="Google Shape;3019;p204"/>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3020" name="Google Shape;3020;p204"/>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3021" name="Google Shape;3021;p204"/>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3022" name="Google Shape;3022;p204"/>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3023" name="Google Shape;3023;p204"/>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3024" name="Google Shape;3024;p204"/>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3025" name="Google Shape;3025;p204"/>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3026" name="Google Shape;3026;p204"/>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3027" name="Google Shape;3027;p204"/>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3028" name="Google Shape;3028;p204">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3029" name="Google Shape;3029;p204"/>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3030" name="Google Shape;3030;p204">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3031" name="Google Shape;3031;p204">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3032" name="Google Shape;3032;p204">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3033" name="Google Shape;3033;p204">
            <a:hlinkClick action="ppaction://hlinksldjump" r:id="rId11"/>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3034" name="Google Shape;3034;p204">
            <a:hlinkClick action="ppaction://hlinksldjump" r:id="rId12"/>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grpSp>
        <p:nvGrpSpPr>
          <p:cNvPr id="3039" name="Google Shape;3039;p205"/>
          <p:cNvGrpSpPr/>
          <p:nvPr/>
        </p:nvGrpSpPr>
        <p:grpSpPr>
          <a:xfrm>
            <a:off x="202050" y="231000"/>
            <a:ext cx="8739900" cy="4681500"/>
            <a:chOff x="202050" y="231000"/>
            <a:chExt cx="8739900" cy="4681500"/>
          </a:xfrm>
        </p:grpSpPr>
        <p:sp>
          <p:nvSpPr>
            <p:cNvPr id="3040" name="Google Shape;3040;p20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041" name="Google Shape;3041;p20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042" name="Google Shape;3042;p20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043" name="Google Shape;3043;p20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cxnSp>
        <p:nvCxnSpPr>
          <p:cNvPr id="3044" name="Google Shape;3044;p205"/>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3045" name="Google Shape;3045;p205"/>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6" name="Google Shape;3046;p205"/>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3047" name="Google Shape;3047;p205"/>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3048" name="Google Shape;3048;p205"/>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3049" name="Google Shape;3049;p205"/>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3050" name="Google Shape;3050;p205"/>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3051" name="Google Shape;3051;p205"/>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3052" name="Google Shape;3052;p205"/>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sp>
        <p:nvSpPr>
          <p:cNvPr id="3053" name="Google Shape;3053;p205">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54" name="Google Shape;3054;p205"/>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3055" name="Google Shape;3055;p205"/>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3056" name="Google Shape;3056;p205"/>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3057" name="Google Shape;3057;p205"/>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3058" name="Google Shape;3058;p205"/>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3059" name="Google Shape;3059;p205"/>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3060" name="Google Shape;3060;p205"/>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3061" name="Google Shape;3061;p205"/>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3062" name="Google Shape;3062;p205"/>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3063" name="Google Shape;3063;p205"/>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3064" name="Google Shape;3064;p205">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3065" name="Google Shape;3065;p205"/>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3066" name="Google Shape;3066;p205">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3067" name="Google Shape;3067;p205">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3068" name="Google Shape;3068;p205">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3069" name="Google Shape;3069;p205">
            <a:hlinkClick action="ppaction://hlinksldjump" r:id="rId11"/>
          </p:cNvPr>
          <p:cNvSpPr/>
          <p:nvPr/>
        </p:nvSpPr>
        <p:spPr>
          <a:xfrm>
            <a:off x="6557900" y="2528125"/>
            <a:ext cx="7632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3070" name="Google Shape;3070;p205">
            <a:hlinkClick action="ppaction://hlinksldjump" r:id="rId12"/>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67" name="Google Shape;467;p53"/>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68" name="Google Shape;468;p53"/>
          <p:cNvPicPr preferRelativeResize="0"/>
          <p:nvPr/>
        </p:nvPicPr>
        <p:blipFill>
          <a:blip r:embed="rId3">
            <a:alphaModFix/>
          </a:blip>
          <a:stretch>
            <a:fillRect/>
          </a:stretch>
        </p:blipFill>
        <p:spPr>
          <a:xfrm>
            <a:off x="3944198" y="2235699"/>
            <a:ext cx="1381198" cy="1841623"/>
          </a:xfrm>
          <a:prstGeom prst="rect">
            <a:avLst/>
          </a:prstGeom>
          <a:solidFill>
            <a:schemeClr val="dk1"/>
          </a:solidFill>
          <a:ln>
            <a:noFill/>
          </a:ln>
        </p:spPr>
      </p:pic>
      <p:sp>
        <p:nvSpPr>
          <p:cNvPr id="469" name="Google Shape;469;p53"/>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Successful</a:t>
            </a:r>
            <a:r>
              <a:rPr lang="en" sz="1200">
                <a:solidFill>
                  <a:srgbClr val="212121"/>
                </a:solidFill>
                <a:latin typeface="Calibri"/>
                <a:ea typeface="Calibri"/>
                <a:cs typeface="Calibri"/>
                <a:sym typeface="Calibri"/>
              </a:rPr>
              <a:t>! Please press confirm if you are </a:t>
            </a:r>
            <a:r>
              <a:rPr lang="en" sz="1200">
                <a:solidFill>
                  <a:srgbClr val="212121"/>
                </a:solidFill>
                <a:latin typeface="Calibri"/>
                <a:ea typeface="Calibri"/>
                <a:cs typeface="Calibri"/>
                <a:sym typeface="Calibri"/>
              </a:rPr>
              <a:t>satisfied</a:t>
            </a:r>
            <a:r>
              <a:rPr lang="en" sz="1200">
                <a:solidFill>
                  <a:srgbClr val="212121"/>
                </a:solidFill>
                <a:latin typeface="Calibri"/>
                <a:ea typeface="Calibri"/>
                <a:cs typeface="Calibri"/>
                <a:sym typeface="Calibri"/>
              </a:rPr>
              <a:t> with your Picture.</a:t>
            </a:r>
            <a:endParaRPr sz="1200">
              <a:solidFill>
                <a:srgbClr val="212121"/>
              </a:solidFill>
              <a:latin typeface="Calibri"/>
              <a:ea typeface="Calibri"/>
              <a:cs typeface="Calibri"/>
              <a:sym typeface="Calibri"/>
            </a:endParaRPr>
          </a:p>
        </p:txBody>
      </p:sp>
      <p:sp>
        <p:nvSpPr>
          <p:cNvPr id="470" name="Google Shape;470;p5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“How Did the Photoshoot Go?”</a:t>
            </a:r>
            <a:endParaRPr sz="2000"/>
          </a:p>
        </p:txBody>
      </p:sp>
      <p:sp>
        <p:nvSpPr>
          <p:cNvPr id="471" name="Google Shape;471;p53">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2" name="Google Shape;472;p53">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Submit </a:t>
            </a:r>
            <a:r>
              <a:rPr lang="en" sz="1100"/>
              <a:t>Photo</a:t>
            </a:r>
            <a:endParaRPr sz="1100"/>
          </a:p>
        </p:txBody>
      </p:sp>
      <p:sp>
        <p:nvSpPr>
          <p:cNvPr id="473" name="Google Shape;473;p53">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Retake </a:t>
            </a:r>
            <a:r>
              <a:rPr lang="en" sz="1100"/>
              <a:t>Photo</a:t>
            </a:r>
            <a:endParaRPr sz="11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grpSp>
        <p:nvGrpSpPr>
          <p:cNvPr id="3075" name="Google Shape;3075;p206"/>
          <p:cNvGrpSpPr/>
          <p:nvPr/>
        </p:nvGrpSpPr>
        <p:grpSpPr>
          <a:xfrm>
            <a:off x="202050" y="231000"/>
            <a:ext cx="8739900" cy="4681500"/>
            <a:chOff x="202050" y="231000"/>
            <a:chExt cx="8739900" cy="4681500"/>
          </a:xfrm>
        </p:grpSpPr>
        <p:sp>
          <p:nvSpPr>
            <p:cNvPr id="3076" name="Google Shape;3076;p20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077" name="Google Shape;3077;p20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078" name="Google Shape;3078;p206"/>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3079" name="Google Shape;3079;p206"/>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3080" name="Google Shape;3080;p206"/>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1" name="Google Shape;3081;p206"/>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3082" name="Google Shape;3082;p206"/>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3083" name="Google Shape;3083;p206"/>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3084" name="Google Shape;3084;p206"/>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cxnSp>
        <p:nvCxnSpPr>
          <p:cNvPr id="3085" name="Google Shape;3085;p206"/>
          <p:cNvCxnSpPr/>
          <p:nvPr/>
        </p:nvCxnSpPr>
        <p:spPr>
          <a:xfrm flipH="1" rot="10800000">
            <a:off x="4572000" y="4233325"/>
            <a:ext cx="360000" cy="6900"/>
          </a:xfrm>
          <a:prstGeom prst="straightConnector1">
            <a:avLst/>
          </a:prstGeom>
          <a:noFill/>
          <a:ln cap="flat" cmpd="sng" w="28575">
            <a:solidFill>
              <a:schemeClr val="dk1"/>
            </a:solidFill>
            <a:prstDash val="solid"/>
            <a:round/>
            <a:headEnd len="med" w="med" type="none"/>
            <a:tailEnd len="med" w="med" type="triangle"/>
          </a:ln>
        </p:spPr>
      </p:cxnSp>
      <p:sp>
        <p:nvSpPr>
          <p:cNvPr id="3086" name="Google Shape;3086;p206"/>
          <p:cNvSpPr/>
          <p:nvPr/>
        </p:nvSpPr>
        <p:spPr>
          <a:xfrm>
            <a:off x="2209975" y="3575775"/>
            <a:ext cx="2199600" cy="1211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You will be transferred to another page after clicking the color wheel. So be sure about you options above!</a:t>
            </a:r>
            <a:endParaRPr/>
          </a:p>
        </p:txBody>
      </p:sp>
      <p:pic>
        <p:nvPicPr>
          <p:cNvPr id="3087" name="Google Shape;3087;p206"/>
          <p:cNvPicPr preferRelativeResize="0"/>
          <p:nvPr/>
        </p:nvPicPr>
        <p:blipFill rotWithShape="1">
          <a:blip r:embed="rId4">
            <a:alphaModFix/>
          </a:blip>
          <a:srcRect b="0" l="0" r="50149" t="0"/>
          <a:stretch/>
        </p:blipFill>
        <p:spPr>
          <a:xfrm>
            <a:off x="787725" y="1271075"/>
            <a:ext cx="1170950" cy="3336125"/>
          </a:xfrm>
          <a:prstGeom prst="rect">
            <a:avLst/>
          </a:prstGeom>
          <a:noFill/>
          <a:ln>
            <a:noFill/>
          </a:ln>
        </p:spPr>
      </p:pic>
      <p:sp>
        <p:nvSpPr>
          <p:cNvPr id="3088" name="Google Shape;3088;p206">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9" name="Google Shape;3089;p206"/>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3090" name="Google Shape;3090;p206"/>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3091" name="Google Shape;3091;p206"/>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3092" name="Google Shape;3092;p206"/>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3093" name="Google Shape;3093;p206"/>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3094" name="Google Shape;3094;p206"/>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3095" name="Google Shape;3095;p206"/>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3096" name="Google Shape;3096;p206"/>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3097" name="Google Shape;3097;p206"/>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3098" name="Google Shape;3098;p206"/>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3099" name="Google Shape;3099;p206">
            <a:hlinkClick action="ppaction://hlinksldjump" r:id="rId6"/>
          </p:cNvPr>
          <p:cNvPicPr preferRelativeResize="0"/>
          <p:nvPr/>
        </p:nvPicPr>
        <p:blipFill>
          <a:blip r:embed="rId7">
            <a:alphaModFix/>
          </a:blip>
          <a:stretch>
            <a:fillRect/>
          </a:stretch>
        </p:blipFill>
        <p:spPr>
          <a:xfrm>
            <a:off x="6790217" y="3851717"/>
            <a:ext cx="935150" cy="935150"/>
          </a:xfrm>
          <a:prstGeom prst="rect">
            <a:avLst/>
          </a:prstGeom>
          <a:noFill/>
          <a:ln>
            <a:noFill/>
          </a:ln>
        </p:spPr>
      </p:pic>
      <p:sp>
        <p:nvSpPr>
          <p:cNvPr id="3100" name="Google Shape;3100;p206"/>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3101" name="Google Shape;3101;p206">
            <a:hlinkClick action="ppaction://hlinksldjump" r:id="rId8"/>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3102" name="Google Shape;3102;p206">
            <a:hlinkClick action="ppaction://hlinksldjump" r:id="rId9"/>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3103" name="Google Shape;3103;p206">
            <a:hlinkClick action="ppaction://hlinksldjump" r:id="rId10"/>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3104" name="Google Shape;3104;p206">
            <a:hlinkClick action="ppaction://hlinksldjump" r:id="rId11"/>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3105" name="Google Shape;3105;p206">
            <a:hlinkClick action="ppaction://hlinksldjump" r:id="rId12"/>
          </p:cNvPr>
          <p:cNvSpPr/>
          <p:nvPr/>
        </p:nvSpPr>
        <p:spPr>
          <a:xfrm>
            <a:off x="7506700" y="2528125"/>
            <a:ext cx="873000" cy="199200"/>
          </a:xfrm>
          <a:prstGeom prst="roundRect">
            <a:avLst>
              <a:gd fmla="val 16667" name="adj"/>
            </a:avLst>
          </a:prstGeom>
          <a:gradFill>
            <a:gsLst>
              <a:gs pos="0">
                <a:srgbClr val="7A7A7A"/>
              </a:gs>
              <a:gs pos="100000">
                <a:srgbClr val="393939"/>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grpSp>
        <p:nvGrpSpPr>
          <p:cNvPr id="3110" name="Google Shape;3110;p207"/>
          <p:cNvGrpSpPr/>
          <p:nvPr/>
        </p:nvGrpSpPr>
        <p:grpSpPr>
          <a:xfrm>
            <a:off x="202050" y="231000"/>
            <a:ext cx="8739900" cy="4681500"/>
            <a:chOff x="202050" y="231000"/>
            <a:chExt cx="8739900" cy="4681500"/>
          </a:xfrm>
        </p:grpSpPr>
        <p:sp>
          <p:nvSpPr>
            <p:cNvPr id="3111" name="Google Shape;3111;p20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112" name="Google Shape;3112;p20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113" name="Google Shape;3113;p207"/>
            <p:cNvPicPr preferRelativeResize="0"/>
            <p:nvPr/>
          </p:nvPicPr>
          <p:blipFill>
            <a:blip r:embed="rId3">
              <a:alphaModFix/>
            </a:blip>
            <a:stretch>
              <a:fillRect/>
            </a:stretch>
          </p:blipFill>
          <p:spPr>
            <a:xfrm>
              <a:off x="8428109" y="317975"/>
              <a:ext cx="432801" cy="466849"/>
            </a:xfrm>
            <a:prstGeom prst="rect">
              <a:avLst/>
            </a:prstGeom>
            <a:noFill/>
            <a:ln>
              <a:noFill/>
            </a:ln>
          </p:spPr>
        </p:pic>
      </p:grpSp>
      <p:cxnSp>
        <p:nvCxnSpPr>
          <p:cNvPr id="3114" name="Google Shape;3114;p207"/>
          <p:cNvCxnSpPr/>
          <p:nvPr/>
        </p:nvCxnSpPr>
        <p:spPr>
          <a:xfrm flipH="1" rot="10800000">
            <a:off x="6280800" y="1673425"/>
            <a:ext cx="2447400" cy="8400"/>
          </a:xfrm>
          <a:prstGeom prst="straightConnector1">
            <a:avLst/>
          </a:prstGeom>
          <a:noFill/>
          <a:ln cap="flat" cmpd="sng" w="28575">
            <a:solidFill>
              <a:schemeClr val="dk1"/>
            </a:solidFill>
            <a:prstDash val="solid"/>
            <a:round/>
            <a:headEnd len="med" w="med" type="none"/>
            <a:tailEnd len="med" w="med" type="none"/>
          </a:ln>
        </p:spPr>
      </p:cxnSp>
      <p:sp>
        <p:nvSpPr>
          <p:cNvPr id="3115" name="Google Shape;3115;p207"/>
          <p:cNvSpPr/>
          <p:nvPr/>
        </p:nvSpPr>
        <p:spPr>
          <a:xfrm>
            <a:off x="6881350" y="1578025"/>
            <a:ext cx="199200" cy="199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6" name="Google Shape;3116;p207"/>
          <p:cNvSpPr/>
          <p:nvPr/>
        </p:nvSpPr>
        <p:spPr>
          <a:xfrm>
            <a:off x="613152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16 in</a:t>
            </a:r>
            <a:endParaRPr sz="900"/>
          </a:p>
        </p:txBody>
      </p:sp>
      <p:sp>
        <p:nvSpPr>
          <p:cNvPr id="3117" name="Google Shape;3117;p207"/>
          <p:cNvSpPr/>
          <p:nvPr/>
        </p:nvSpPr>
        <p:spPr>
          <a:xfrm>
            <a:off x="613152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9</a:t>
            </a:r>
            <a:endParaRPr sz="700"/>
          </a:p>
        </p:txBody>
      </p:sp>
      <p:sp>
        <p:nvSpPr>
          <p:cNvPr id="3118" name="Google Shape;3118;p207"/>
          <p:cNvSpPr/>
          <p:nvPr/>
        </p:nvSpPr>
        <p:spPr>
          <a:xfrm>
            <a:off x="7915375" y="31047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16 in</a:t>
            </a:r>
            <a:endParaRPr sz="1000"/>
          </a:p>
        </p:txBody>
      </p:sp>
      <p:sp>
        <p:nvSpPr>
          <p:cNvPr id="3119" name="Google Shape;3119;p207"/>
          <p:cNvSpPr/>
          <p:nvPr/>
        </p:nvSpPr>
        <p:spPr>
          <a:xfrm>
            <a:off x="7915375" y="3478225"/>
            <a:ext cx="514500" cy="199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14 in</a:t>
            </a:r>
            <a:endParaRPr sz="1000"/>
          </a:p>
        </p:txBody>
      </p:sp>
      <p:sp>
        <p:nvSpPr>
          <p:cNvPr id="3120" name="Google Shape;3120;p207"/>
          <p:cNvSpPr txBox="1"/>
          <p:nvPr/>
        </p:nvSpPr>
        <p:spPr>
          <a:xfrm>
            <a:off x="5227200" y="4041925"/>
            <a:ext cx="13191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Color Preference</a:t>
            </a:r>
            <a:r>
              <a:rPr lang="en" sz="1600">
                <a:solidFill>
                  <a:schemeClr val="dk2"/>
                </a:solidFill>
              </a:rPr>
              <a:t>:</a:t>
            </a:r>
            <a:endParaRPr sz="1600">
              <a:solidFill>
                <a:schemeClr val="dk2"/>
              </a:solidFill>
            </a:endParaRPr>
          </a:p>
        </p:txBody>
      </p:sp>
      <p:pic>
        <p:nvPicPr>
          <p:cNvPr id="3121" name="Google Shape;3121;p207"/>
          <p:cNvPicPr preferRelativeResize="0"/>
          <p:nvPr/>
        </p:nvPicPr>
        <p:blipFill>
          <a:blip r:embed="rId4">
            <a:alphaModFix/>
          </a:blip>
          <a:stretch>
            <a:fillRect/>
          </a:stretch>
        </p:blipFill>
        <p:spPr>
          <a:xfrm>
            <a:off x="6790217" y="3851717"/>
            <a:ext cx="935150" cy="935150"/>
          </a:xfrm>
          <a:prstGeom prst="rect">
            <a:avLst/>
          </a:prstGeom>
          <a:noFill/>
          <a:ln>
            <a:noFill/>
          </a:ln>
        </p:spPr>
      </p:pic>
      <p:cxnSp>
        <p:nvCxnSpPr>
          <p:cNvPr id="3122" name="Google Shape;3122;p207"/>
          <p:cNvCxnSpPr/>
          <p:nvPr/>
        </p:nvCxnSpPr>
        <p:spPr>
          <a:xfrm flipH="1" rot="10800000">
            <a:off x="4996925" y="2297300"/>
            <a:ext cx="360000" cy="6900"/>
          </a:xfrm>
          <a:prstGeom prst="straightConnector1">
            <a:avLst/>
          </a:prstGeom>
          <a:noFill/>
          <a:ln cap="flat" cmpd="sng" w="28575">
            <a:solidFill>
              <a:schemeClr val="dk1"/>
            </a:solidFill>
            <a:prstDash val="solid"/>
            <a:round/>
            <a:headEnd len="med" w="med" type="none"/>
            <a:tailEnd len="med" w="med" type="triangle"/>
          </a:ln>
        </p:spPr>
      </p:cxnSp>
      <p:pic>
        <p:nvPicPr>
          <p:cNvPr id="3123" name="Google Shape;3123;p207"/>
          <p:cNvPicPr preferRelativeResize="0"/>
          <p:nvPr/>
        </p:nvPicPr>
        <p:blipFill rotWithShape="1">
          <a:blip r:embed="rId5">
            <a:alphaModFix/>
          </a:blip>
          <a:srcRect b="0" l="0" r="50149" t="0"/>
          <a:stretch/>
        </p:blipFill>
        <p:spPr>
          <a:xfrm>
            <a:off x="787725" y="1271075"/>
            <a:ext cx="1170950" cy="3336125"/>
          </a:xfrm>
          <a:prstGeom prst="rect">
            <a:avLst/>
          </a:prstGeom>
          <a:noFill/>
          <a:ln>
            <a:noFill/>
          </a:ln>
        </p:spPr>
      </p:pic>
      <p:sp>
        <p:nvSpPr>
          <p:cNvPr id="3124" name="Google Shape;3124;p207"/>
          <p:cNvSpPr/>
          <p:nvPr/>
        </p:nvSpPr>
        <p:spPr>
          <a:xfrm>
            <a:off x="2674525" y="1819075"/>
            <a:ext cx="2199600" cy="896100"/>
          </a:xfrm>
          <a:prstGeom prst="roundRect">
            <a:avLst>
              <a:gd fmla="val 16667" name="adj"/>
            </a:avLst>
          </a:prstGeom>
          <a:solidFill>
            <a:srgbClr val="D9D2E9"/>
          </a:solid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Please choose at most 1 to 2 styles before moving forward. </a:t>
            </a:r>
            <a:endParaRPr/>
          </a:p>
        </p:txBody>
      </p:sp>
      <p:sp>
        <p:nvSpPr>
          <p:cNvPr id="3125" name="Google Shape;3125;p207">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26" name="Google Shape;3126;p207"/>
          <p:cNvSpPr txBox="1"/>
          <p:nvPr/>
        </p:nvSpPr>
        <p:spPr>
          <a:xfrm>
            <a:off x="465450" y="789925"/>
            <a:ext cx="8213100" cy="613800"/>
          </a:xfrm>
          <a:prstGeom prst="rect">
            <a:avLst/>
          </a:prstGeom>
          <a:noFill/>
          <a:ln>
            <a:noFill/>
          </a:ln>
        </p:spPr>
        <p:txBody>
          <a:bodyPr anchorCtr="0" anchor="t" bIns="91425" lIns="91425" spcFirstLastPara="1" rIns="91425" wrap="square" tIns="91425">
            <a:noAutofit/>
          </a:bodyPr>
          <a:lstStyle/>
          <a:p>
            <a:pPr indent="0" lvl="0" marL="3200400" rtl="0" algn="l">
              <a:spcBef>
                <a:spcPts val="0"/>
              </a:spcBef>
              <a:spcAft>
                <a:spcPts val="0"/>
              </a:spcAft>
              <a:buNone/>
            </a:pPr>
            <a:r>
              <a:rPr lang="en" sz="2100">
                <a:solidFill>
                  <a:schemeClr val="dk2"/>
                </a:solidFill>
              </a:rPr>
              <a:t>   </a:t>
            </a:r>
            <a:r>
              <a:rPr lang="en" sz="2100">
                <a:solidFill>
                  <a:schemeClr val="dk1"/>
                </a:solidFill>
                <a:latin typeface="Caveat"/>
                <a:ea typeface="Caveat"/>
                <a:cs typeface="Caveat"/>
                <a:sym typeface="Caveat"/>
              </a:rPr>
              <a:t>Fitting Room</a:t>
            </a:r>
            <a:endParaRPr sz="2100">
              <a:solidFill>
                <a:schemeClr val="dk1"/>
              </a:solidFill>
              <a:latin typeface="Caveat"/>
              <a:ea typeface="Caveat"/>
              <a:cs typeface="Caveat"/>
              <a:sym typeface="Caveat"/>
            </a:endParaRPr>
          </a:p>
          <a:p>
            <a:pPr indent="457200" lvl="0" marL="5486400" rtl="0" algn="l">
              <a:spcBef>
                <a:spcPts val="0"/>
              </a:spcBef>
              <a:spcAft>
                <a:spcPts val="0"/>
              </a:spcAft>
              <a:buNone/>
            </a:pPr>
            <a:r>
              <a:rPr lang="en" sz="1600">
                <a:solidFill>
                  <a:schemeClr val="dk1"/>
                </a:solidFill>
                <a:latin typeface="Caveat"/>
                <a:ea typeface="Caveat"/>
                <a:cs typeface="Caveat"/>
                <a:sym typeface="Caveat"/>
              </a:rPr>
              <a:t>    Users Information:</a:t>
            </a:r>
            <a:endParaRPr sz="1600">
              <a:solidFill>
                <a:schemeClr val="dk1"/>
              </a:solidFill>
              <a:latin typeface="Caveat"/>
              <a:ea typeface="Caveat"/>
              <a:cs typeface="Caveat"/>
              <a:sym typeface="Caveat"/>
            </a:endParaRPr>
          </a:p>
        </p:txBody>
      </p:sp>
      <p:sp>
        <p:nvSpPr>
          <p:cNvPr id="3127" name="Google Shape;3127;p207"/>
          <p:cNvSpPr txBox="1"/>
          <p:nvPr/>
        </p:nvSpPr>
        <p:spPr>
          <a:xfrm>
            <a:off x="5451250" y="1578025"/>
            <a:ext cx="7632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Age</a:t>
            </a:r>
            <a:r>
              <a:rPr lang="en" sz="1600">
                <a:solidFill>
                  <a:schemeClr val="dk2"/>
                </a:solidFill>
              </a:rPr>
              <a:t>:</a:t>
            </a:r>
            <a:endParaRPr sz="1600">
              <a:solidFill>
                <a:schemeClr val="dk2"/>
              </a:solidFill>
            </a:endParaRPr>
          </a:p>
        </p:txBody>
      </p:sp>
      <p:sp>
        <p:nvSpPr>
          <p:cNvPr id="3128" name="Google Shape;3128;p207"/>
          <p:cNvSpPr txBox="1"/>
          <p:nvPr/>
        </p:nvSpPr>
        <p:spPr>
          <a:xfrm>
            <a:off x="6131525"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18</a:t>
            </a:r>
            <a:endParaRPr b="1" sz="900">
              <a:solidFill>
                <a:schemeClr val="dk1"/>
              </a:solidFill>
            </a:endParaRPr>
          </a:p>
        </p:txBody>
      </p:sp>
      <p:sp>
        <p:nvSpPr>
          <p:cNvPr id="3129" name="Google Shape;3129;p207"/>
          <p:cNvSpPr txBox="1"/>
          <p:nvPr/>
        </p:nvSpPr>
        <p:spPr>
          <a:xfrm>
            <a:off x="7321100" y="1818692"/>
            <a:ext cx="3732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35</a:t>
            </a:r>
            <a:endParaRPr b="1" sz="900">
              <a:solidFill>
                <a:schemeClr val="dk1"/>
              </a:solidFill>
            </a:endParaRPr>
          </a:p>
        </p:txBody>
      </p:sp>
      <p:sp>
        <p:nvSpPr>
          <p:cNvPr id="3130" name="Google Shape;3130;p207"/>
          <p:cNvSpPr txBox="1"/>
          <p:nvPr/>
        </p:nvSpPr>
        <p:spPr>
          <a:xfrm>
            <a:off x="8510675" y="1818700"/>
            <a:ext cx="431400" cy="1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50+</a:t>
            </a:r>
            <a:endParaRPr b="1" sz="900">
              <a:solidFill>
                <a:schemeClr val="dk1"/>
              </a:solidFill>
            </a:endParaRPr>
          </a:p>
        </p:txBody>
      </p:sp>
      <p:sp>
        <p:nvSpPr>
          <p:cNvPr id="3131" name="Google Shape;3131;p207"/>
          <p:cNvSpPr txBox="1"/>
          <p:nvPr/>
        </p:nvSpPr>
        <p:spPr>
          <a:xfrm>
            <a:off x="4996925"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Pants Size</a:t>
            </a:r>
            <a:r>
              <a:rPr lang="en" sz="1200">
                <a:solidFill>
                  <a:schemeClr val="dk2"/>
                </a:solidFill>
              </a:rPr>
              <a:t>:</a:t>
            </a:r>
            <a:endParaRPr sz="1200">
              <a:solidFill>
                <a:schemeClr val="dk2"/>
              </a:solidFill>
            </a:endParaRPr>
          </a:p>
        </p:txBody>
      </p:sp>
      <p:sp>
        <p:nvSpPr>
          <p:cNvPr id="3132" name="Google Shape;3132;p207"/>
          <p:cNvSpPr txBox="1"/>
          <p:nvPr/>
        </p:nvSpPr>
        <p:spPr>
          <a:xfrm>
            <a:off x="6809700" y="31047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Shirt Size</a:t>
            </a:r>
            <a:r>
              <a:rPr lang="en" sz="1200">
                <a:solidFill>
                  <a:schemeClr val="dk2"/>
                </a:solidFill>
              </a:rPr>
              <a:t>:</a:t>
            </a:r>
            <a:endParaRPr sz="1200">
              <a:solidFill>
                <a:schemeClr val="dk2"/>
              </a:solidFill>
            </a:endParaRPr>
          </a:p>
        </p:txBody>
      </p:sp>
      <p:sp>
        <p:nvSpPr>
          <p:cNvPr id="3133" name="Google Shape;3133;p207"/>
          <p:cNvSpPr txBox="1"/>
          <p:nvPr/>
        </p:nvSpPr>
        <p:spPr>
          <a:xfrm>
            <a:off x="4996925"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Shoe Size</a:t>
            </a:r>
            <a:r>
              <a:rPr lang="en" sz="1200">
                <a:solidFill>
                  <a:schemeClr val="dk2"/>
                </a:solidFill>
              </a:rPr>
              <a:t>:</a:t>
            </a:r>
            <a:endParaRPr sz="1200">
              <a:solidFill>
                <a:schemeClr val="dk2"/>
              </a:solidFill>
            </a:endParaRPr>
          </a:p>
        </p:txBody>
      </p:sp>
      <p:sp>
        <p:nvSpPr>
          <p:cNvPr id="3134" name="Google Shape;3134;p207"/>
          <p:cNvSpPr txBox="1"/>
          <p:nvPr/>
        </p:nvSpPr>
        <p:spPr>
          <a:xfrm>
            <a:off x="6812900" y="3478225"/>
            <a:ext cx="1389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Dress Size</a:t>
            </a:r>
            <a:r>
              <a:rPr lang="en" sz="1200">
                <a:solidFill>
                  <a:schemeClr val="dk2"/>
                </a:solidFill>
              </a:rPr>
              <a:t>:</a:t>
            </a:r>
            <a:endParaRPr sz="1200">
              <a:solidFill>
                <a:schemeClr val="dk2"/>
              </a:solidFill>
            </a:endParaRPr>
          </a:p>
        </p:txBody>
      </p:sp>
      <p:sp>
        <p:nvSpPr>
          <p:cNvPr id="3135" name="Google Shape;3135;p207"/>
          <p:cNvSpPr txBox="1"/>
          <p:nvPr/>
        </p:nvSpPr>
        <p:spPr>
          <a:xfrm>
            <a:off x="5272850" y="2167513"/>
            <a:ext cx="1053600" cy="19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Style</a:t>
            </a:r>
            <a:r>
              <a:rPr lang="en" sz="1600">
                <a:solidFill>
                  <a:schemeClr val="dk2"/>
                </a:solidFill>
              </a:rPr>
              <a:t>:</a:t>
            </a:r>
            <a:endParaRPr sz="1600">
              <a:solidFill>
                <a:schemeClr val="dk2"/>
              </a:solidFill>
            </a:endParaRPr>
          </a:p>
        </p:txBody>
      </p:sp>
      <p:sp>
        <p:nvSpPr>
          <p:cNvPr id="3136" name="Google Shape;3136;p207">
            <a:hlinkClick action="ppaction://hlinksldjump" r:id="rId7"/>
          </p:cNvPr>
          <p:cNvSpPr/>
          <p:nvPr/>
        </p:nvSpPr>
        <p:spPr>
          <a:xfrm>
            <a:off x="6090025"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Casual</a:t>
            </a:r>
            <a:endParaRPr/>
          </a:p>
        </p:txBody>
      </p:sp>
      <p:sp>
        <p:nvSpPr>
          <p:cNvPr id="3137" name="Google Shape;3137;p207">
            <a:hlinkClick action="ppaction://hlinksldjump" r:id="rId8"/>
          </p:cNvPr>
          <p:cNvSpPr/>
          <p:nvPr/>
        </p:nvSpPr>
        <p:spPr>
          <a:xfrm>
            <a:off x="6962163" y="2196700"/>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Artsy</a:t>
            </a:r>
            <a:endParaRPr/>
          </a:p>
        </p:txBody>
      </p:sp>
      <p:sp>
        <p:nvSpPr>
          <p:cNvPr id="3138" name="Google Shape;3138;p207">
            <a:hlinkClick action="ppaction://hlinksldjump" r:id="rId9"/>
          </p:cNvPr>
          <p:cNvSpPr/>
          <p:nvPr/>
        </p:nvSpPr>
        <p:spPr>
          <a:xfrm>
            <a:off x="7915375" y="2201150"/>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Vintage</a:t>
            </a:r>
            <a:endParaRPr/>
          </a:p>
        </p:txBody>
      </p:sp>
      <p:sp>
        <p:nvSpPr>
          <p:cNvPr id="3139" name="Google Shape;3139;p207">
            <a:hlinkClick action="ppaction://hlinksldjump" r:id="rId10"/>
          </p:cNvPr>
          <p:cNvSpPr/>
          <p:nvPr/>
        </p:nvSpPr>
        <p:spPr>
          <a:xfrm>
            <a:off x="6557900" y="2528125"/>
            <a:ext cx="7632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a:t>
            </a:r>
            <a:endParaRPr/>
          </a:p>
        </p:txBody>
      </p:sp>
      <p:sp>
        <p:nvSpPr>
          <p:cNvPr id="3140" name="Google Shape;3140;p207">
            <a:hlinkClick action="ppaction://hlinksldjump" r:id="rId11"/>
          </p:cNvPr>
          <p:cNvSpPr/>
          <p:nvPr/>
        </p:nvSpPr>
        <p:spPr>
          <a:xfrm>
            <a:off x="7506700" y="2528125"/>
            <a:ext cx="873000" cy="199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Classic</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grpSp>
        <p:nvGrpSpPr>
          <p:cNvPr id="3145" name="Google Shape;3145;p208"/>
          <p:cNvGrpSpPr/>
          <p:nvPr/>
        </p:nvGrpSpPr>
        <p:grpSpPr>
          <a:xfrm>
            <a:off x="202050" y="231000"/>
            <a:ext cx="8739900" cy="4681500"/>
            <a:chOff x="202050" y="231000"/>
            <a:chExt cx="8739900" cy="4681500"/>
          </a:xfrm>
        </p:grpSpPr>
        <p:sp>
          <p:nvSpPr>
            <p:cNvPr id="3146" name="Google Shape;3146;p20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147" name="Google Shape;3147;p20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148" name="Google Shape;3148;p208"/>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149" name="Google Shape;3149;p208"/>
          <p:cNvSpPr txBox="1"/>
          <p:nvPr/>
        </p:nvSpPr>
        <p:spPr>
          <a:xfrm>
            <a:off x="5620300" y="3213700"/>
            <a:ext cx="64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NO</a:t>
            </a:r>
            <a:endParaRPr b="1" sz="1800">
              <a:solidFill>
                <a:schemeClr val="dk1"/>
              </a:solidFill>
            </a:endParaRPr>
          </a:p>
        </p:txBody>
      </p:sp>
      <p:sp>
        <p:nvSpPr>
          <p:cNvPr id="3150" name="Google Shape;3150;p208"/>
          <p:cNvSpPr txBox="1"/>
          <p:nvPr/>
        </p:nvSpPr>
        <p:spPr>
          <a:xfrm>
            <a:off x="2829725" y="3213700"/>
            <a:ext cx="64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YES</a:t>
            </a:r>
            <a:endParaRPr b="1" sz="1800">
              <a:solidFill>
                <a:schemeClr val="dk1"/>
              </a:solidFill>
            </a:endParaRPr>
          </a:p>
        </p:txBody>
      </p:sp>
      <p:sp>
        <p:nvSpPr>
          <p:cNvPr id="3151" name="Google Shape;3151;p208"/>
          <p:cNvSpPr/>
          <p:nvPr/>
        </p:nvSpPr>
        <p:spPr>
          <a:xfrm>
            <a:off x="2462700" y="1121525"/>
            <a:ext cx="4218600" cy="17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You have successfully entered in your information for a more </a:t>
            </a:r>
            <a:r>
              <a:rPr b="1" lang="en"/>
              <a:t>personalized </a:t>
            </a:r>
            <a:r>
              <a:rPr lang="en"/>
              <a:t>fitting room experience would you like to upload a photo? </a:t>
            </a:r>
            <a:endParaRPr/>
          </a:p>
        </p:txBody>
      </p:sp>
      <p:sp>
        <p:nvSpPr>
          <p:cNvPr id="3152" name="Google Shape;3152;p208">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53" name="Google Shape;3153;p208">
            <a:hlinkClick action="ppaction://hlinksldjump" r:id="rId5"/>
          </p:cNvPr>
          <p:cNvSpPr/>
          <p:nvPr/>
        </p:nvSpPr>
        <p:spPr>
          <a:xfrm>
            <a:off x="2580850" y="3686550"/>
            <a:ext cx="1227900" cy="38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Upload</a:t>
            </a:r>
            <a:endParaRPr/>
          </a:p>
        </p:txBody>
      </p:sp>
      <p:pic>
        <p:nvPicPr>
          <p:cNvPr id="3154" name="Google Shape;3154;p208">
            <a:hlinkClick action="ppaction://hlinksldjump" r:id="rId6"/>
          </p:cNvPr>
          <p:cNvPicPr preferRelativeResize="0"/>
          <p:nvPr/>
        </p:nvPicPr>
        <p:blipFill>
          <a:blip r:embed="rId7">
            <a:alphaModFix/>
          </a:blip>
          <a:stretch>
            <a:fillRect/>
          </a:stretch>
        </p:blipFill>
        <p:spPr>
          <a:xfrm>
            <a:off x="3310901" y="3646501"/>
            <a:ext cx="461701" cy="461701"/>
          </a:xfrm>
          <a:prstGeom prst="rect">
            <a:avLst/>
          </a:prstGeom>
          <a:noFill/>
          <a:ln>
            <a:noFill/>
          </a:ln>
        </p:spPr>
      </p:pic>
      <p:sp>
        <p:nvSpPr>
          <p:cNvPr id="3155" name="Google Shape;3155;p208">
            <a:hlinkClick action="ppaction://hlinksldjump" r:id="rId8"/>
          </p:cNvPr>
          <p:cNvSpPr/>
          <p:nvPr/>
        </p:nvSpPr>
        <p:spPr>
          <a:xfrm>
            <a:off x="5329900" y="3686550"/>
            <a:ext cx="1227900" cy="38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Continue</a:t>
            </a:r>
            <a:endParaRPr>
              <a:solidFill>
                <a:schemeClr val="dk1"/>
              </a:solidFill>
            </a:endParaRPr>
          </a:p>
        </p:txBody>
      </p:sp>
      <p:cxnSp>
        <p:nvCxnSpPr>
          <p:cNvPr id="3156" name="Google Shape;3156;p208">
            <a:hlinkClick action="ppaction://hlinksldjump" r:id="rId9"/>
          </p:cNvPr>
          <p:cNvCxnSpPr/>
          <p:nvPr/>
        </p:nvCxnSpPr>
        <p:spPr>
          <a:xfrm flipH="1" rot="10800000">
            <a:off x="6197800" y="3877350"/>
            <a:ext cx="360000" cy="69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grpSp>
        <p:nvGrpSpPr>
          <p:cNvPr id="3161" name="Google Shape;3161;p209"/>
          <p:cNvGrpSpPr/>
          <p:nvPr/>
        </p:nvGrpSpPr>
        <p:grpSpPr>
          <a:xfrm>
            <a:off x="202050" y="231000"/>
            <a:ext cx="8739900" cy="4681500"/>
            <a:chOff x="202050" y="231000"/>
            <a:chExt cx="8739900" cy="4681500"/>
          </a:xfrm>
        </p:grpSpPr>
        <p:sp>
          <p:nvSpPr>
            <p:cNvPr id="3162" name="Google Shape;3162;p20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163" name="Google Shape;3163;p20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164" name="Google Shape;3164;p20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165" name="Google Shape;3165;p20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166" name="Google Shape;3166;p209"/>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67" name="Google Shape;3167;p209"/>
          <p:cNvPicPr preferRelativeResize="0"/>
          <p:nvPr/>
        </p:nvPicPr>
        <p:blipFill>
          <a:blip r:embed="rId4">
            <a:alphaModFix/>
          </a:blip>
          <a:stretch>
            <a:fillRect/>
          </a:stretch>
        </p:blipFill>
        <p:spPr>
          <a:xfrm>
            <a:off x="5127675" y="3184575"/>
            <a:ext cx="1659224" cy="377200"/>
          </a:xfrm>
          <a:prstGeom prst="rect">
            <a:avLst/>
          </a:prstGeom>
          <a:noFill/>
          <a:ln>
            <a:noFill/>
          </a:ln>
        </p:spPr>
      </p:pic>
      <p:pic>
        <p:nvPicPr>
          <p:cNvPr id="3168" name="Google Shape;3168;p209"/>
          <p:cNvPicPr preferRelativeResize="0"/>
          <p:nvPr/>
        </p:nvPicPr>
        <p:blipFill rotWithShape="1">
          <a:blip r:embed="rId5">
            <a:alphaModFix/>
          </a:blip>
          <a:srcRect b="14581" l="0" r="0" t="0"/>
          <a:stretch/>
        </p:blipFill>
        <p:spPr>
          <a:xfrm>
            <a:off x="5127675" y="2692300"/>
            <a:ext cx="1659225" cy="377200"/>
          </a:xfrm>
          <a:prstGeom prst="rect">
            <a:avLst/>
          </a:prstGeom>
          <a:noFill/>
          <a:ln>
            <a:noFill/>
          </a:ln>
        </p:spPr>
      </p:pic>
      <p:pic>
        <p:nvPicPr>
          <p:cNvPr id="3169" name="Google Shape;3169;p209"/>
          <p:cNvPicPr preferRelativeResize="0"/>
          <p:nvPr/>
        </p:nvPicPr>
        <p:blipFill rotWithShape="1">
          <a:blip r:embed="rId6">
            <a:alphaModFix/>
          </a:blip>
          <a:srcRect b="24857" l="0" r="0" t="0"/>
          <a:stretch/>
        </p:blipFill>
        <p:spPr>
          <a:xfrm>
            <a:off x="5127675" y="2195125"/>
            <a:ext cx="1659225" cy="377200"/>
          </a:xfrm>
          <a:prstGeom prst="rect">
            <a:avLst/>
          </a:prstGeom>
          <a:noFill/>
          <a:ln>
            <a:noFill/>
          </a:ln>
        </p:spPr>
      </p:pic>
      <p:pic>
        <p:nvPicPr>
          <p:cNvPr id="3170" name="Google Shape;3170;p209"/>
          <p:cNvPicPr preferRelativeResize="0"/>
          <p:nvPr/>
        </p:nvPicPr>
        <p:blipFill>
          <a:blip r:embed="rId7">
            <a:alphaModFix/>
          </a:blip>
          <a:stretch>
            <a:fillRect/>
          </a:stretch>
        </p:blipFill>
        <p:spPr>
          <a:xfrm>
            <a:off x="5127675" y="1688150"/>
            <a:ext cx="1659226" cy="377201"/>
          </a:xfrm>
          <a:prstGeom prst="rect">
            <a:avLst/>
          </a:prstGeom>
          <a:noFill/>
          <a:ln>
            <a:noFill/>
          </a:ln>
        </p:spPr>
      </p:pic>
      <p:sp>
        <p:nvSpPr>
          <p:cNvPr id="3171" name="Google Shape;3171;p209">
            <a:hlinkClick action="ppaction://hlinksldjump" r:id="rId8"/>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72" name="Google Shape;3172;p209">
            <a:hlinkClick action="ppaction://hlinksldjump" r:id="rId9"/>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3" name="Google Shape;3173;p209">
            <a:hlinkClick action="ppaction://hlinksldjump" r:id="rId10"/>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4" name="Google Shape;3174;p209">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5" name="Google Shape;3175;p209">
            <a:hlinkClick action="ppaction://hlinksldjump" r:id="rId12"/>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6" name="Google Shape;3176;p209">
            <a:hlinkClick action="ppaction://hlinksldjump" r:id="rId13"/>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7" name="Google Shape;3177;p209"/>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178" name="Google Shape;3178;p209"/>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179" name="Google Shape;3179;p209"/>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180" name="Google Shape;3180;p209"/>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181" name="Google Shape;3181;p209"/>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182" name="Google Shape;3182;p209"/>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grpSp>
        <p:nvGrpSpPr>
          <p:cNvPr id="3187" name="Google Shape;3187;p210"/>
          <p:cNvGrpSpPr/>
          <p:nvPr/>
        </p:nvGrpSpPr>
        <p:grpSpPr>
          <a:xfrm>
            <a:off x="202050" y="231000"/>
            <a:ext cx="8739900" cy="4681500"/>
            <a:chOff x="202050" y="231000"/>
            <a:chExt cx="8739900" cy="4681500"/>
          </a:xfrm>
        </p:grpSpPr>
        <p:sp>
          <p:nvSpPr>
            <p:cNvPr id="3188" name="Google Shape;3188;p21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189" name="Google Shape;3189;p21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190" name="Google Shape;3190;p210"/>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191" name="Google Shape;3191;p21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192" name="Google Shape;3192;p210"/>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93" name="Google Shape;3193;p210"/>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194" name="Google Shape;3194;p210"/>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195" name="Google Shape;3195;p210"/>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196" name="Google Shape;3196;p210"/>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197" name="Google Shape;3197;p210">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98" name="Google Shape;3198;p210"/>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199" name="Google Shape;3199;p210">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0" name="Google Shape;3200;p210">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1" name="Google Shape;3201;p210">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2" name="Google Shape;3202;p210">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3" name="Google Shape;3203;p210">
            <a:hlinkClick action="ppaction://hlinksldjump" r:id="rId13"/>
          </p:cNvPr>
          <p:cNvSpPr/>
          <p:nvPr/>
        </p:nvSpPr>
        <p:spPr>
          <a:xfrm>
            <a:off x="2788250" y="37017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4" name="Google Shape;3204;p210"/>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205" name="Google Shape;3205;p210"/>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206" name="Google Shape;3206;p210"/>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207" name="Google Shape;3207;p210"/>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208" name="Google Shape;3208;p210"/>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209" name="Google Shape;3209;p210">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grpSp>
        <p:nvGrpSpPr>
          <p:cNvPr id="3214" name="Google Shape;3214;p211"/>
          <p:cNvGrpSpPr/>
          <p:nvPr/>
        </p:nvGrpSpPr>
        <p:grpSpPr>
          <a:xfrm>
            <a:off x="202050" y="231000"/>
            <a:ext cx="8739900" cy="4681500"/>
            <a:chOff x="202050" y="231000"/>
            <a:chExt cx="8739900" cy="4681500"/>
          </a:xfrm>
        </p:grpSpPr>
        <p:sp>
          <p:nvSpPr>
            <p:cNvPr id="3215" name="Google Shape;3215;p21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216" name="Google Shape;3216;p21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217" name="Google Shape;3217;p211"/>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218" name="Google Shape;3218;p211"/>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9" name="Google Shape;3219;p211"/>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220" name="Google Shape;3220;p211"/>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221" name="Google Shape;3221;p211"/>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222" name="Google Shape;3222;p211"/>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223" name="Google Shape;3223;p211">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24" name="Google Shape;3224;p211"/>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225" name="Google Shape;3225;p211">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6" name="Google Shape;3226;p211">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7" name="Google Shape;3227;p211">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8" name="Google Shape;3228;p211">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9" name="Google Shape;3229;p211">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0" name="Google Shape;3230;p211"/>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231" name="Google Shape;3231;p211"/>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232" name="Google Shape;3232;p211"/>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233" name="Google Shape;3233;p211"/>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234" name="Google Shape;3234;p211"/>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235" name="Google Shape;3235;p211">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grpSp>
        <p:nvGrpSpPr>
          <p:cNvPr id="3240" name="Google Shape;3240;p212"/>
          <p:cNvGrpSpPr/>
          <p:nvPr/>
        </p:nvGrpSpPr>
        <p:grpSpPr>
          <a:xfrm>
            <a:off x="202050" y="231000"/>
            <a:ext cx="8739900" cy="4681500"/>
            <a:chOff x="202050" y="231000"/>
            <a:chExt cx="8739900" cy="4681500"/>
          </a:xfrm>
        </p:grpSpPr>
        <p:sp>
          <p:nvSpPr>
            <p:cNvPr id="3241" name="Google Shape;3241;p21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242" name="Google Shape;3242;p21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243" name="Google Shape;3243;p212"/>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244" name="Google Shape;3244;p212"/>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45" name="Google Shape;3245;p212"/>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246" name="Google Shape;3246;p212"/>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247" name="Google Shape;3247;p212"/>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248" name="Google Shape;3248;p212"/>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249" name="Google Shape;3249;p212">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50" name="Google Shape;3250;p212"/>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251" name="Google Shape;3251;p212">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2" name="Google Shape;3252;p212">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3" name="Google Shape;3253;p212">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4" name="Google Shape;3254;p212">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5" name="Google Shape;3255;p212">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6" name="Google Shape;3256;p212"/>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257" name="Google Shape;3257;p212"/>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258" name="Google Shape;3258;p212"/>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259" name="Google Shape;3259;p212"/>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260" name="Google Shape;3260;p212"/>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261" name="Google Shape;3261;p212">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grpSp>
        <p:nvGrpSpPr>
          <p:cNvPr id="3266" name="Google Shape;3266;p213"/>
          <p:cNvGrpSpPr/>
          <p:nvPr/>
        </p:nvGrpSpPr>
        <p:grpSpPr>
          <a:xfrm>
            <a:off x="202050" y="231000"/>
            <a:ext cx="8739900" cy="4681500"/>
            <a:chOff x="202050" y="231000"/>
            <a:chExt cx="8739900" cy="4681500"/>
          </a:xfrm>
        </p:grpSpPr>
        <p:sp>
          <p:nvSpPr>
            <p:cNvPr id="3267" name="Google Shape;3267;p21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268" name="Google Shape;3268;p21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269" name="Google Shape;3269;p213"/>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270" name="Google Shape;3270;p213"/>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71" name="Google Shape;3271;p213"/>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272" name="Google Shape;3272;p213"/>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273" name="Google Shape;3273;p213"/>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274" name="Google Shape;3274;p213"/>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275" name="Google Shape;3275;p213">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76" name="Google Shape;3276;p213">
            <a:hlinkClick action="ppaction://hlinksldjump" r:id="rId9"/>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77" name="Google Shape;3277;p213"/>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278" name="Google Shape;3278;p213">
            <a:hlinkClick action="ppaction://hlinksldjump" r:id="rId10"/>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9" name="Google Shape;3279;p213">
            <a:hlinkClick action="ppaction://hlinksldjump" r:id="rId11"/>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0" name="Google Shape;3280;p213">
            <a:hlinkClick action="ppaction://hlinksldjump" r:id="rId12"/>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1" name="Google Shape;3281;p213">
            <a:hlinkClick action="ppaction://hlinksldjump" r:id="rId13"/>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2" name="Google Shape;3282;p213">
            <a:hlinkClick action="ppaction://hlinksldjump" r:id="rId14"/>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3" name="Google Shape;3283;p213"/>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284" name="Google Shape;3284;p213"/>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285" name="Google Shape;3285;p213"/>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286" name="Google Shape;3286;p213"/>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287" name="Google Shape;3287;p213"/>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288" name="Google Shape;3288;p213">
            <a:hlinkClick action="ppaction://hlinksldjump" r:id="rId15"/>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grpSp>
        <p:nvGrpSpPr>
          <p:cNvPr id="3293" name="Google Shape;3293;p214"/>
          <p:cNvGrpSpPr/>
          <p:nvPr/>
        </p:nvGrpSpPr>
        <p:grpSpPr>
          <a:xfrm>
            <a:off x="202050" y="231000"/>
            <a:ext cx="8739900" cy="4681500"/>
            <a:chOff x="202050" y="231000"/>
            <a:chExt cx="8739900" cy="4681500"/>
          </a:xfrm>
        </p:grpSpPr>
        <p:sp>
          <p:nvSpPr>
            <p:cNvPr id="3294" name="Google Shape;3294;p21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295" name="Google Shape;3295;p21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296" name="Google Shape;3296;p214"/>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297" name="Google Shape;3297;p214"/>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8" name="Google Shape;3298;p214"/>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299" name="Google Shape;3299;p214"/>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300" name="Google Shape;3300;p214"/>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301" name="Google Shape;3301;p214"/>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302" name="Google Shape;3302;p214">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03" name="Google Shape;3303;p214"/>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304" name="Google Shape;3304;p214">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5" name="Google Shape;3305;p214">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6" name="Google Shape;3306;p214">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7" name="Google Shape;3307;p214">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8" name="Google Shape;3308;p214">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9" name="Google Shape;3309;p214"/>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310" name="Google Shape;3310;p214"/>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311" name="Google Shape;3311;p214"/>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312" name="Google Shape;3312;p214"/>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313" name="Google Shape;3313;p214"/>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314" name="Google Shape;3314;p214">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grpSp>
        <p:nvGrpSpPr>
          <p:cNvPr id="3319" name="Google Shape;3319;p215"/>
          <p:cNvGrpSpPr/>
          <p:nvPr/>
        </p:nvGrpSpPr>
        <p:grpSpPr>
          <a:xfrm>
            <a:off x="202050" y="231000"/>
            <a:ext cx="8739900" cy="4681500"/>
            <a:chOff x="202050" y="231000"/>
            <a:chExt cx="8739900" cy="4681500"/>
          </a:xfrm>
        </p:grpSpPr>
        <p:sp>
          <p:nvSpPr>
            <p:cNvPr id="3320" name="Google Shape;3320;p21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321" name="Google Shape;3321;p21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322" name="Google Shape;3322;p21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323" name="Google Shape;3323;p21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324" name="Google Shape;3324;p215"/>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25" name="Google Shape;3325;p215"/>
          <p:cNvPicPr preferRelativeResize="0"/>
          <p:nvPr/>
        </p:nvPicPr>
        <p:blipFill>
          <a:blip r:embed="rId4">
            <a:alphaModFix/>
          </a:blip>
          <a:stretch>
            <a:fillRect/>
          </a:stretch>
        </p:blipFill>
        <p:spPr>
          <a:xfrm>
            <a:off x="5127675" y="1727350"/>
            <a:ext cx="1659226" cy="377201"/>
          </a:xfrm>
          <a:prstGeom prst="rect">
            <a:avLst/>
          </a:prstGeom>
          <a:noFill/>
          <a:ln>
            <a:noFill/>
          </a:ln>
        </p:spPr>
      </p:pic>
      <p:pic>
        <p:nvPicPr>
          <p:cNvPr id="3326" name="Google Shape;3326;p215"/>
          <p:cNvPicPr preferRelativeResize="0"/>
          <p:nvPr/>
        </p:nvPicPr>
        <p:blipFill rotWithShape="1">
          <a:blip r:embed="rId5">
            <a:alphaModFix/>
          </a:blip>
          <a:srcRect b="24857" l="0" r="0" t="0"/>
          <a:stretch/>
        </p:blipFill>
        <p:spPr>
          <a:xfrm>
            <a:off x="5127675" y="2234325"/>
            <a:ext cx="1659225" cy="377200"/>
          </a:xfrm>
          <a:prstGeom prst="rect">
            <a:avLst/>
          </a:prstGeom>
          <a:noFill/>
          <a:ln>
            <a:noFill/>
          </a:ln>
        </p:spPr>
      </p:pic>
      <p:pic>
        <p:nvPicPr>
          <p:cNvPr id="3327" name="Google Shape;3327;p215"/>
          <p:cNvPicPr preferRelativeResize="0"/>
          <p:nvPr/>
        </p:nvPicPr>
        <p:blipFill rotWithShape="1">
          <a:blip r:embed="rId6">
            <a:alphaModFix/>
          </a:blip>
          <a:srcRect b="14581" l="0" r="0" t="0"/>
          <a:stretch/>
        </p:blipFill>
        <p:spPr>
          <a:xfrm>
            <a:off x="5127675" y="2731500"/>
            <a:ext cx="1659225" cy="377200"/>
          </a:xfrm>
          <a:prstGeom prst="rect">
            <a:avLst/>
          </a:prstGeom>
          <a:noFill/>
          <a:ln>
            <a:noFill/>
          </a:ln>
        </p:spPr>
      </p:pic>
      <p:pic>
        <p:nvPicPr>
          <p:cNvPr id="3328" name="Google Shape;3328;p215"/>
          <p:cNvPicPr preferRelativeResize="0"/>
          <p:nvPr/>
        </p:nvPicPr>
        <p:blipFill>
          <a:blip r:embed="rId7">
            <a:alphaModFix/>
          </a:blip>
          <a:stretch>
            <a:fillRect/>
          </a:stretch>
        </p:blipFill>
        <p:spPr>
          <a:xfrm>
            <a:off x="5127675" y="3223775"/>
            <a:ext cx="1659224" cy="377200"/>
          </a:xfrm>
          <a:prstGeom prst="rect">
            <a:avLst/>
          </a:prstGeom>
          <a:noFill/>
          <a:ln>
            <a:noFill/>
          </a:ln>
        </p:spPr>
      </p:pic>
      <p:sp>
        <p:nvSpPr>
          <p:cNvPr id="3329" name="Google Shape;3329;p215">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30" name="Google Shape;3330;p215"/>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331" name="Google Shape;3331;p215">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2" name="Google Shape;3332;p215">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3" name="Google Shape;3333;p215">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4" name="Google Shape;3334;p215">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5" name="Google Shape;3335;p215">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6" name="Google Shape;3336;p215"/>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337" name="Google Shape;3337;p215"/>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338" name="Google Shape;3338;p215"/>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339" name="Google Shape;3339;p215"/>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340" name="Google Shape;3340;p215"/>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341" name="Google Shape;3341;p215">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79" name="Google Shape;479;p54"/>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80" name="Google Shape;480;p54"/>
          <p:cNvPicPr preferRelativeResize="0"/>
          <p:nvPr/>
        </p:nvPicPr>
        <p:blipFill rotWithShape="1">
          <a:blip r:embed="rId3">
            <a:alphaModFix/>
          </a:blip>
          <a:srcRect b="11621" l="0" r="0" t="0"/>
          <a:stretch/>
        </p:blipFill>
        <p:spPr>
          <a:xfrm>
            <a:off x="3584050" y="2421225"/>
            <a:ext cx="1909775" cy="1078875"/>
          </a:xfrm>
          <a:prstGeom prst="rect">
            <a:avLst/>
          </a:prstGeom>
          <a:solidFill>
            <a:schemeClr val="dk1"/>
          </a:solidFill>
          <a:ln>
            <a:noFill/>
          </a:ln>
        </p:spPr>
      </p:pic>
      <p:sp>
        <p:nvSpPr>
          <p:cNvPr id="481" name="Google Shape;481;p54"/>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Successful! Please press confirm if you are satisfied with your Picture</a:t>
            </a:r>
            <a:endParaRPr sz="1200">
              <a:solidFill>
                <a:srgbClr val="212121"/>
              </a:solidFill>
              <a:latin typeface="Calibri"/>
              <a:ea typeface="Calibri"/>
              <a:cs typeface="Calibri"/>
              <a:sym typeface="Calibri"/>
            </a:endParaRPr>
          </a:p>
        </p:txBody>
      </p:sp>
      <p:sp>
        <p:nvSpPr>
          <p:cNvPr id="482" name="Google Shape;482;p5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“How Did the Photoshoot Go?”</a:t>
            </a:r>
            <a:endParaRPr sz="2000"/>
          </a:p>
        </p:txBody>
      </p:sp>
      <p:sp>
        <p:nvSpPr>
          <p:cNvPr id="483" name="Google Shape;483;p54">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4" name="Google Shape;484;p54">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Submit Photo</a:t>
            </a:r>
            <a:endParaRPr sz="1100"/>
          </a:p>
        </p:txBody>
      </p:sp>
      <p:sp>
        <p:nvSpPr>
          <p:cNvPr id="485" name="Google Shape;485;p54">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Retake Photo</a:t>
            </a:r>
            <a:endParaRPr sz="11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grpSp>
        <p:nvGrpSpPr>
          <p:cNvPr id="3346" name="Google Shape;3346;p216"/>
          <p:cNvGrpSpPr/>
          <p:nvPr/>
        </p:nvGrpSpPr>
        <p:grpSpPr>
          <a:xfrm>
            <a:off x="202050" y="231000"/>
            <a:ext cx="8739900" cy="4681500"/>
            <a:chOff x="202050" y="231000"/>
            <a:chExt cx="8739900" cy="4681500"/>
          </a:xfrm>
        </p:grpSpPr>
        <p:sp>
          <p:nvSpPr>
            <p:cNvPr id="3347" name="Google Shape;3347;p21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348" name="Google Shape;3348;p21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349" name="Google Shape;3349;p216"/>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350" name="Google Shape;3350;p216"/>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51" name="Google Shape;3351;p216"/>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352" name="Google Shape;3352;p216"/>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353" name="Google Shape;3353;p216"/>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354" name="Google Shape;3354;p216"/>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355" name="Google Shape;3355;p216">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6" name="Google Shape;3356;p216"/>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357" name="Google Shape;3357;p216">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8" name="Google Shape;3358;p216">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9" name="Google Shape;3359;p216">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0" name="Google Shape;3360;p216">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1" name="Google Shape;3361;p216">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2" name="Google Shape;3362;p216"/>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363" name="Google Shape;3363;p216"/>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364" name="Google Shape;3364;p216"/>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365" name="Google Shape;3365;p216"/>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366" name="Google Shape;3366;p216"/>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367" name="Google Shape;3367;p216">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1" name="Shape 3371"/>
        <p:cNvGrpSpPr/>
        <p:nvPr/>
      </p:nvGrpSpPr>
      <p:grpSpPr>
        <a:xfrm>
          <a:off x="0" y="0"/>
          <a:ext cx="0" cy="0"/>
          <a:chOff x="0" y="0"/>
          <a:chExt cx="0" cy="0"/>
        </a:xfrm>
      </p:grpSpPr>
      <p:grpSp>
        <p:nvGrpSpPr>
          <p:cNvPr id="3372" name="Google Shape;3372;p217"/>
          <p:cNvGrpSpPr/>
          <p:nvPr/>
        </p:nvGrpSpPr>
        <p:grpSpPr>
          <a:xfrm>
            <a:off x="202050" y="231000"/>
            <a:ext cx="8739900" cy="4681500"/>
            <a:chOff x="202050" y="231000"/>
            <a:chExt cx="8739900" cy="4681500"/>
          </a:xfrm>
        </p:grpSpPr>
        <p:sp>
          <p:nvSpPr>
            <p:cNvPr id="3373" name="Google Shape;3373;p21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374" name="Google Shape;3374;p21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375" name="Google Shape;3375;p21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376" name="Google Shape;3376;p21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377" name="Google Shape;3377;p217"/>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78" name="Google Shape;3378;p217"/>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379" name="Google Shape;3379;p217"/>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380" name="Google Shape;3380;p217"/>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381" name="Google Shape;3381;p217"/>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382" name="Google Shape;3382;p217">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83" name="Google Shape;3383;p217"/>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384" name="Google Shape;3384;p217">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5" name="Google Shape;3385;p217">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6" name="Google Shape;3386;p217">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7" name="Google Shape;3387;p217">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8" name="Google Shape;3388;p217">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9" name="Google Shape;3389;p217"/>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390" name="Google Shape;3390;p217"/>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391" name="Google Shape;3391;p217"/>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392" name="Google Shape;3392;p217"/>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393" name="Google Shape;3393;p217"/>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394" name="Google Shape;3394;p217">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grpSp>
        <p:nvGrpSpPr>
          <p:cNvPr id="3399" name="Google Shape;3399;p218"/>
          <p:cNvGrpSpPr/>
          <p:nvPr/>
        </p:nvGrpSpPr>
        <p:grpSpPr>
          <a:xfrm>
            <a:off x="202050" y="231000"/>
            <a:ext cx="8739900" cy="4681500"/>
            <a:chOff x="202050" y="231000"/>
            <a:chExt cx="8739900" cy="4681500"/>
          </a:xfrm>
        </p:grpSpPr>
        <p:sp>
          <p:nvSpPr>
            <p:cNvPr id="3400" name="Google Shape;3400;p21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401" name="Google Shape;3401;p21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402" name="Google Shape;3402;p218"/>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403" name="Google Shape;3403;p218"/>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04" name="Google Shape;3404;p218"/>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405" name="Google Shape;3405;p218"/>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406" name="Google Shape;3406;p218"/>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407" name="Google Shape;3407;p218"/>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408" name="Google Shape;3408;p218">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09" name="Google Shape;3409;p218"/>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410" name="Google Shape;3410;p218">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1" name="Google Shape;3411;p218">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2" name="Google Shape;3412;p218">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3" name="Google Shape;3413;p218">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4" name="Google Shape;3414;p218">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5" name="Google Shape;3415;p218"/>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416" name="Google Shape;3416;p218"/>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417" name="Google Shape;3417;p218"/>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418" name="Google Shape;3418;p218"/>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419" name="Google Shape;3419;p218"/>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420" name="Google Shape;3420;p218">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4" name="Shape 3424"/>
        <p:cNvGrpSpPr/>
        <p:nvPr/>
      </p:nvGrpSpPr>
      <p:grpSpPr>
        <a:xfrm>
          <a:off x="0" y="0"/>
          <a:ext cx="0" cy="0"/>
          <a:chOff x="0" y="0"/>
          <a:chExt cx="0" cy="0"/>
        </a:xfrm>
      </p:grpSpPr>
      <p:grpSp>
        <p:nvGrpSpPr>
          <p:cNvPr id="3425" name="Google Shape;3425;p219"/>
          <p:cNvGrpSpPr/>
          <p:nvPr/>
        </p:nvGrpSpPr>
        <p:grpSpPr>
          <a:xfrm>
            <a:off x="202050" y="231000"/>
            <a:ext cx="8739900" cy="4681500"/>
            <a:chOff x="202050" y="231000"/>
            <a:chExt cx="8739900" cy="4681500"/>
          </a:xfrm>
        </p:grpSpPr>
        <p:sp>
          <p:nvSpPr>
            <p:cNvPr id="3426" name="Google Shape;3426;p21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427" name="Google Shape;3427;p21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428" name="Google Shape;3428;p21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429" name="Google Shape;3429;p21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430" name="Google Shape;3430;p219"/>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31" name="Google Shape;3431;p219"/>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432" name="Google Shape;3432;p219"/>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433" name="Google Shape;3433;p219"/>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434" name="Google Shape;3434;p219"/>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435" name="Google Shape;3435;p219">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36" name="Google Shape;3436;p219"/>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437" name="Google Shape;3437;p219">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8" name="Google Shape;3438;p219">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9" name="Google Shape;3439;p219">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0" name="Google Shape;3440;p219">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1" name="Google Shape;3441;p219">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2" name="Google Shape;3442;p219"/>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443" name="Google Shape;3443;p219"/>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444" name="Google Shape;3444;p219"/>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445" name="Google Shape;3445;p219"/>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446" name="Google Shape;3446;p219"/>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447" name="Google Shape;3447;p219">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1" name="Shape 3451"/>
        <p:cNvGrpSpPr/>
        <p:nvPr/>
      </p:nvGrpSpPr>
      <p:grpSpPr>
        <a:xfrm>
          <a:off x="0" y="0"/>
          <a:ext cx="0" cy="0"/>
          <a:chOff x="0" y="0"/>
          <a:chExt cx="0" cy="0"/>
        </a:xfrm>
      </p:grpSpPr>
      <p:grpSp>
        <p:nvGrpSpPr>
          <p:cNvPr id="3452" name="Google Shape;3452;p220"/>
          <p:cNvGrpSpPr/>
          <p:nvPr/>
        </p:nvGrpSpPr>
        <p:grpSpPr>
          <a:xfrm>
            <a:off x="202050" y="231000"/>
            <a:ext cx="8739900" cy="4681500"/>
            <a:chOff x="202050" y="231000"/>
            <a:chExt cx="8739900" cy="4681500"/>
          </a:xfrm>
        </p:grpSpPr>
        <p:sp>
          <p:nvSpPr>
            <p:cNvPr id="3453" name="Google Shape;3453;p22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454" name="Google Shape;3454;p22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455" name="Google Shape;3455;p220"/>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456" name="Google Shape;3456;p22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457" name="Google Shape;3457;p220"/>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58" name="Google Shape;3458;p220"/>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459" name="Google Shape;3459;p220"/>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460" name="Google Shape;3460;p220"/>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461" name="Google Shape;3461;p220"/>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462" name="Google Shape;3462;p220">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63" name="Google Shape;3463;p220"/>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464" name="Google Shape;3464;p220">
            <a:hlinkClick action="ppaction://hlinksldjump" r:id="rId9"/>
          </p:cNvPr>
          <p:cNvSpPr/>
          <p:nvPr/>
        </p:nvSpPr>
        <p:spPr>
          <a:xfrm>
            <a:off x="2788250" y="17522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5" name="Google Shape;3465;p220">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6" name="Google Shape;3466;p220">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7" name="Google Shape;3467;p220">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8" name="Google Shape;3468;p220">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9" name="Google Shape;3469;p220"/>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470" name="Google Shape;3470;p220"/>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471" name="Google Shape;3471;p220"/>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472" name="Google Shape;3472;p220"/>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473" name="Google Shape;3473;p220"/>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474" name="Google Shape;3474;p220">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grpSp>
        <p:nvGrpSpPr>
          <p:cNvPr id="3479" name="Google Shape;3479;p221"/>
          <p:cNvGrpSpPr/>
          <p:nvPr/>
        </p:nvGrpSpPr>
        <p:grpSpPr>
          <a:xfrm>
            <a:off x="202050" y="231000"/>
            <a:ext cx="8739900" cy="4681500"/>
            <a:chOff x="202050" y="231000"/>
            <a:chExt cx="8739900" cy="4681500"/>
          </a:xfrm>
        </p:grpSpPr>
        <p:sp>
          <p:nvSpPr>
            <p:cNvPr id="3480" name="Google Shape;3480;p22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481" name="Google Shape;3481;p22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482" name="Google Shape;3482;p221"/>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483" name="Google Shape;3483;p221"/>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84" name="Google Shape;3484;p221"/>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485" name="Google Shape;3485;p221"/>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486" name="Google Shape;3486;p221"/>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487" name="Google Shape;3487;p221"/>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488" name="Google Shape;3488;p221">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89" name="Google Shape;3489;p221"/>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490" name="Google Shape;3490;p221">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1" name="Google Shape;3491;p221">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2" name="Google Shape;3492;p221">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3" name="Google Shape;3493;p221">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4" name="Google Shape;3494;p221">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5" name="Google Shape;3495;p221"/>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496" name="Google Shape;3496;p221"/>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497" name="Google Shape;3497;p221"/>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498" name="Google Shape;3498;p221"/>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499" name="Google Shape;3499;p221"/>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500" name="Google Shape;3500;p221">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grpSp>
        <p:nvGrpSpPr>
          <p:cNvPr id="3505" name="Google Shape;3505;p222"/>
          <p:cNvGrpSpPr/>
          <p:nvPr/>
        </p:nvGrpSpPr>
        <p:grpSpPr>
          <a:xfrm>
            <a:off x="202050" y="231000"/>
            <a:ext cx="8739900" cy="4681500"/>
            <a:chOff x="202050" y="231000"/>
            <a:chExt cx="8739900" cy="4681500"/>
          </a:xfrm>
        </p:grpSpPr>
        <p:sp>
          <p:nvSpPr>
            <p:cNvPr id="3506" name="Google Shape;3506;p22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507" name="Google Shape;3507;p22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508" name="Google Shape;3508;p222"/>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509" name="Google Shape;3509;p222"/>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10" name="Google Shape;3510;p222"/>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511" name="Google Shape;3511;p222"/>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512" name="Google Shape;3512;p222"/>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513" name="Google Shape;3513;p222"/>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514" name="Google Shape;3514;p222">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15" name="Google Shape;3515;p222"/>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516" name="Google Shape;3516;p222">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7" name="Google Shape;3517;p222">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8" name="Google Shape;3518;p222">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9" name="Google Shape;3519;p222">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0" name="Google Shape;3520;p222">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1" name="Google Shape;3521;p222"/>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522" name="Google Shape;3522;p222"/>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523" name="Google Shape;3523;p222"/>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524" name="Google Shape;3524;p222"/>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525" name="Google Shape;3525;p222"/>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526" name="Google Shape;3526;p222">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grpSp>
        <p:nvGrpSpPr>
          <p:cNvPr id="3531" name="Google Shape;3531;p223"/>
          <p:cNvGrpSpPr/>
          <p:nvPr/>
        </p:nvGrpSpPr>
        <p:grpSpPr>
          <a:xfrm>
            <a:off x="202050" y="231000"/>
            <a:ext cx="8739900" cy="4681500"/>
            <a:chOff x="202050" y="231000"/>
            <a:chExt cx="8739900" cy="4681500"/>
          </a:xfrm>
        </p:grpSpPr>
        <p:sp>
          <p:nvSpPr>
            <p:cNvPr id="3532" name="Google Shape;3532;p22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533" name="Google Shape;3533;p22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534" name="Google Shape;3534;p223"/>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3535" name="Google Shape;3535;p223"/>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36" name="Google Shape;3536;p223"/>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537" name="Google Shape;3537;p223"/>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538" name="Google Shape;3538;p223"/>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539" name="Google Shape;3539;p223"/>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540" name="Google Shape;3540;p223">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41" name="Google Shape;3541;p223"/>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542" name="Google Shape;3542;p223">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3" name="Google Shape;3543;p223">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4" name="Google Shape;3544;p223">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5" name="Google Shape;3545;p223">
            <a:hlinkClick action="ppaction://hlinksldjump" r:id="rId12"/>
          </p:cNvPr>
          <p:cNvSpPr/>
          <p:nvPr/>
        </p:nvSpPr>
        <p:spPr>
          <a:xfrm>
            <a:off x="2788250" y="321437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6" name="Google Shape;3546;p223">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7" name="Google Shape;3547;p223"/>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548" name="Google Shape;3548;p223"/>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549" name="Google Shape;3549;p223"/>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550" name="Google Shape;3550;p223"/>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551" name="Google Shape;3551;p223"/>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552" name="Google Shape;3552;p223">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grpSp>
        <p:nvGrpSpPr>
          <p:cNvPr id="3557" name="Google Shape;3557;p224"/>
          <p:cNvGrpSpPr/>
          <p:nvPr/>
        </p:nvGrpSpPr>
        <p:grpSpPr>
          <a:xfrm>
            <a:off x="202050" y="231000"/>
            <a:ext cx="8739900" cy="4681500"/>
            <a:chOff x="202050" y="231000"/>
            <a:chExt cx="8739900" cy="4681500"/>
          </a:xfrm>
        </p:grpSpPr>
        <p:sp>
          <p:nvSpPr>
            <p:cNvPr id="3558" name="Google Shape;3558;p22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559" name="Google Shape;3559;p22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560" name="Google Shape;3560;p224"/>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561" name="Google Shape;3561;p22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562" name="Google Shape;3562;p224"/>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63" name="Google Shape;3563;p224"/>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564" name="Google Shape;3564;p224"/>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565" name="Google Shape;3565;p224"/>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566" name="Google Shape;3566;p224"/>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567" name="Google Shape;3567;p224">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68" name="Google Shape;3568;p224"/>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569" name="Google Shape;3569;p224">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0" name="Google Shape;3570;p224">
            <a:hlinkClick action="ppaction://hlinksldjump" r:id="rId10"/>
          </p:cNvPr>
          <p:cNvSpPr/>
          <p:nvPr/>
        </p:nvSpPr>
        <p:spPr>
          <a:xfrm>
            <a:off x="2788250" y="223962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1" name="Google Shape;3571;p224">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2" name="Google Shape;3572;p224">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3" name="Google Shape;3573;p224">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4" name="Google Shape;3574;p224"/>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575" name="Google Shape;3575;p224"/>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576" name="Google Shape;3576;p224"/>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577" name="Google Shape;3577;p224"/>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578" name="Google Shape;3578;p224"/>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579" name="Google Shape;3579;p224">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grpSp>
        <p:nvGrpSpPr>
          <p:cNvPr id="3584" name="Google Shape;3584;p225"/>
          <p:cNvGrpSpPr/>
          <p:nvPr/>
        </p:nvGrpSpPr>
        <p:grpSpPr>
          <a:xfrm>
            <a:off x="202050" y="231000"/>
            <a:ext cx="8739900" cy="4681500"/>
            <a:chOff x="202050" y="231000"/>
            <a:chExt cx="8739900" cy="4681500"/>
          </a:xfrm>
        </p:grpSpPr>
        <p:sp>
          <p:nvSpPr>
            <p:cNvPr id="3585" name="Google Shape;3585;p22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586" name="Google Shape;3586;p22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587" name="Google Shape;3587;p22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588" name="Google Shape;3588;p22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589" name="Google Shape;3589;p225"/>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90" name="Google Shape;3590;p225"/>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591" name="Google Shape;3591;p225"/>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592" name="Google Shape;3592;p225"/>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593" name="Google Shape;3593;p225"/>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594" name="Google Shape;3594;p225">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95" name="Google Shape;3595;p225"/>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596" name="Google Shape;3596;p225">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7" name="Google Shape;3597;p225">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8" name="Google Shape;3598;p225">
            <a:hlinkClick action="ppaction://hlinksldjump" r:id="rId11"/>
          </p:cNvPr>
          <p:cNvSpPr/>
          <p:nvPr/>
        </p:nvSpPr>
        <p:spPr>
          <a:xfrm>
            <a:off x="2788250" y="272700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9" name="Google Shape;3599;p225">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0" name="Google Shape;3600;p225">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1" name="Google Shape;3601;p225"/>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602" name="Google Shape;3602;p225"/>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603" name="Google Shape;3603;p225"/>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604" name="Google Shape;3604;p225"/>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605" name="Google Shape;3605;p225"/>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606" name="Google Shape;3606;p225">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491" name="Google Shape;491;p55"/>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92" name="Google Shape;492;p55"/>
          <p:cNvPicPr preferRelativeResize="0"/>
          <p:nvPr/>
        </p:nvPicPr>
        <p:blipFill>
          <a:blip r:embed="rId3">
            <a:alphaModFix/>
          </a:blip>
          <a:stretch>
            <a:fillRect/>
          </a:stretch>
        </p:blipFill>
        <p:spPr>
          <a:xfrm>
            <a:off x="3847824" y="2152775"/>
            <a:ext cx="1382200" cy="1842949"/>
          </a:xfrm>
          <a:prstGeom prst="rect">
            <a:avLst/>
          </a:prstGeom>
          <a:solidFill>
            <a:schemeClr val="dk1"/>
          </a:solidFill>
          <a:ln>
            <a:noFill/>
          </a:ln>
        </p:spPr>
      </p:pic>
      <p:sp>
        <p:nvSpPr>
          <p:cNvPr id="493" name="Google Shape;493;p55"/>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Successful! Please press confirm if you are satisfied with your Picture</a:t>
            </a:r>
            <a:endParaRPr sz="1200">
              <a:solidFill>
                <a:srgbClr val="212121"/>
              </a:solidFill>
              <a:latin typeface="Calibri"/>
              <a:ea typeface="Calibri"/>
              <a:cs typeface="Calibri"/>
              <a:sym typeface="Calibri"/>
            </a:endParaRPr>
          </a:p>
        </p:txBody>
      </p:sp>
      <p:sp>
        <p:nvSpPr>
          <p:cNvPr id="494" name="Google Shape;494;p5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“How Did the Photoshoot Go?”</a:t>
            </a:r>
            <a:endParaRPr sz="2000"/>
          </a:p>
        </p:txBody>
      </p:sp>
      <p:sp>
        <p:nvSpPr>
          <p:cNvPr id="495" name="Google Shape;495;p55">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6" name="Google Shape;496;p55">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Submit Photo</a:t>
            </a:r>
            <a:endParaRPr sz="1100"/>
          </a:p>
        </p:txBody>
      </p:sp>
      <p:sp>
        <p:nvSpPr>
          <p:cNvPr id="497" name="Google Shape;497;p55">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Retake Photo</a:t>
            </a:r>
            <a:endParaRPr sz="11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grpSp>
        <p:nvGrpSpPr>
          <p:cNvPr id="3611" name="Google Shape;3611;p226"/>
          <p:cNvGrpSpPr/>
          <p:nvPr/>
        </p:nvGrpSpPr>
        <p:grpSpPr>
          <a:xfrm>
            <a:off x="202050" y="231000"/>
            <a:ext cx="8739900" cy="4681500"/>
            <a:chOff x="202050" y="231000"/>
            <a:chExt cx="8739900" cy="4681500"/>
          </a:xfrm>
        </p:grpSpPr>
        <p:sp>
          <p:nvSpPr>
            <p:cNvPr id="3612" name="Google Shape;3612;p22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613" name="Google Shape;3613;p22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614" name="Google Shape;3614;p226"/>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615" name="Google Shape;3615;p22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sp>
        <p:nvSpPr>
          <p:cNvPr id="3616" name="Google Shape;3616;p226"/>
          <p:cNvSpPr/>
          <p:nvPr/>
        </p:nvSpPr>
        <p:spPr>
          <a:xfrm>
            <a:off x="2361150" y="1246200"/>
            <a:ext cx="4633200" cy="32106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17" name="Google Shape;3617;p226"/>
          <p:cNvPicPr preferRelativeResize="0"/>
          <p:nvPr/>
        </p:nvPicPr>
        <p:blipFill>
          <a:blip r:embed="rId4">
            <a:alphaModFix/>
          </a:blip>
          <a:stretch>
            <a:fillRect/>
          </a:stretch>
        </p:blipFill>
        <p:spPr>
          <a:xfrm>
            <a:off x="5127675" y="1688150"/>
            <a:ext cx="1659226" cy="377201"/>
          </a:xfrm>
          <a:prstGeom prst="rect">
            <a:avLst/>
          </a:prstGeom>
          <a:noFill/>
          <a:ln>
            <a:noFill/>
          </a:ln>
        </p:spPr>
      </p:pic>
      <p:pic>
        <p:nvPicPr>
          <p:cNvPr id="3618" name="Google Shape;3618;p226"/>
          <p:cNvPicPr preferRelativeResize="0"/>
          <p:nvPr/>
        </p:nvPicPr>
        <p:blipFill rotWithShape="1">
          <a:blip r:embed="rId5">
            <a:alphaModFix/>
          </a:blip>
          <a:srcRect b="24857" l="0" r="0" t="0"/>
          <a:stretch/>
        </p:blipFill>
        <p:spPr>
          <a:xfrm>
            <a:off x="5127675" y="2195125"/>
            <a:ext cx="1659225" cy="377200"/>
          </a:xfrm>
          <a:prstGeom prst="rect">
            <a:avLst/>
          </a:prstGeom>
          <a:noFill/>
          <a:ln>
            <a:noFill/>
          </a:ln>
        </p:spPr>
      </p:pic>
      <p:pic>
        <p:nvPicPr>
          <p:cNvPr id="3619" name="Google Shape;3619;p226"/>
          <p:cNvPicPr preferRelativeResize="0"/>
          <p:nvPr/>
        </p:nvPicPr>
        <p:blipFill rotWithShape="1">
          <a:blip r:embed="rId6">
            <a:alphaModFix/>
          </a:blip>
          <a:srcRect b="14581" l="0" r="0" t="0"/>
          <a:stretch/>
        </p:blipFill>
        <p:spPr>
          <a:xfrm>
            <a:off x="5127675" y="2692300"/>
            <a:ext cx="1659225" cy="377200"/>
          </a:xfrm>
          <a:prstGeom prst="rect">
            <a:avLst/>
          </a:prstGeom>
          <a:noFill/>
          <a:ln>
            <a:noFill/>
          </a:ln>
        </p:spPr>
      </p:pic>
      <p:pic>
        <p:nvPicPr>
          <p:cNvPr id="3620" name="Google Shape;3620;p226"/>
          <p:cNvPicPr preferRelativeResize="0"/>
          <p:nvPr/>
        </p:nvPicPr>
        <p:blipFill>
          <a:blip r:embed="rId7">
            <a:alphaModFix/>
          </a:blip>
          <a:stretch>
            <a:fillRect/>
          </a:stretch>
        </p:blipFill>
        <p:spPr>
          <a:xfrm>
            <a:off x="5127675" y="3184575"/>
            <a:ext cx="1659224" cy="377200"/>
          </a:xfrm>
          <a:prstGeom prst="rect">
            <a:avLst/>
          </a:prstGeom>
          <a:noFill/>
          <a:ln>
            <a:noFill/>
          </a:ln>
        </p:spPr>
      </p:pic>
      <p:sp>
        <p:nvSpPr>
          <p:cNvPr id="3621" name="Google Shape;3621;p226">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22" name="Google Shape;3622;p226"/>
          <p:cNvSpPr txBox="1"/>
          <p:nvPr/>
        </p:nvSpPr>
        <p:spPr>
          <a:xfrm>
            <a:off x="876150" y="1246200"/>
            <a:ext cx="1485000" cy="29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FF0000"/>
                </a:solidFill>
              </a:rPr>
              <a:t>C</a:t>
            </a:r>
            <a:r>
              <a:rPr lang="en" sz="1800">
                <a:solidFill>
                  <a:srgbClr val="00FF00"/>
                </a:solidFill>
              </a:rPr>
              <a:t>o</a:t>
            </a:r>
            <a:r>
              <a:rPr lang="en" sz="1800">
                <a:solidFill>
                  <a:srgbClr val="FFFF00"/>
                </a:solidFill>
              </a:rPr>
              <a:t>l</a:t>
            </a:r>
            <a:r>
              <a:rPr lang="en" sz="1800">
                <a:solidFill>
                  <a:srgbClr val="0000FF"/>
                </a:solidFill>
              </a:rPr>
              <a:t>o</a:t>
            </a:r>
            <a:r>
              <a:rPr lang="en" sz="1800">
                <a:solidFill>
                  <a:srgbClr val="9900FF"/>
                </a:solidFill>
              </a:rPr>
              <a:t>r</a:t>
            </a:r>
            <a:r>
              <a:rPr lang="en" sz="1800">
                <a:solidFill>
                  <a:srgbClr val="FF9900"/>
                </a:solidFill>
              </a:rPr>
              <a:t>s</a:t>
            </a:r>
            <a:r>
              <a:rPr lang="en" sz="1800">
                <a:solidFill>
                  <a:schemeClr val="dk2"/>
                </a:solidFill>
              </a:rPr>
              <a:t>: </a:t>
            </a:r>
            <a:endParaRPr sz="1800">
              <a:solidFill>
                <a:schemeClr val="dk2"/>
              </a:solidFill>
            </a:endParaRPr>
          </a:p>
        </p:txBody>
      </p:sp>
      <p:sp>
        <p:nvSpPr>
          <p:cNvPr id="3623" name="Google Shape;3623;p226">
            <a:hlinkClick action="ppaction://hlinksldjump" r:id="rId9"/>
          </p:cNvPr>
          <p:cNvSpPr/>
          <p:nvPr/>
        </p:nvSpPr>
        <p:spPr>
          <a:xfrm>
            <a:off x="2788250" y="175225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26">
            <a:hlinkClick action="ppaction://hlinksldjump" r:id="rId10"/>
          </p:cNvPr>
          <p:cNvSpPr/>
          <p:nvPr/>
        </p:nvSpPr>
        <p:spPr>
          <a:xfrm>
            <a:off x="2788250" y="2239625"/>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5" name="Google Shape;3625;p226">
            <a:hlinkClick action="ppaction://hlinksldjump" r:id="rId11"/>
          </p:cNvPr>
          <p:cNvSpPr/>
          <p:nvPr/>
        </p:nvSpPr>
        <p:spPr>
          <a:xfrm>
            <a:off x="2788250" y="2727000"/>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6" name="Google Shape;3626;p226">
            <a:hlinkClick action="ppaction://hlinksldjump" r:id="rId12"/>
          </p:cNvPr>
          <p:cNvSpPr/>
          <p:nvPr/>
        </p:nvSpPr>
        <p:spPr>
          <a:xfrm>
            <a:off x="2788250" y="3214375"/>
            <a:ext cx="249000" cy="249000"/>
          </a:xfrm>
          <a:prstGeom prst="ellipse">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7" name="Google Shape;3627;p226">
            <a:hlinkClick action="ppaction://hlinksldjump" r:id="rId13"/>
          </p:cNvPr>
          <p:cNvSpPr/>
          <p:nvPr/>
        </p:nvSpPr>
        <p:spPr>
          <a:xfrm>
            <a:off x="2788250" y="3701750"/>
            <a:ext cx="249000" cy="249000"/>
          </a:xfrm>
          <a:prstGeom prst="ellipse">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a:effectLst>
            <a:outerShdw blurRad="57150" rotWithShape="0" algn="bl" dir="2460000" dist="85725">
              <a:srgbClr val="000000">
                <a:alpha val="7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8" name="Google Shape;3628;p226"/>
          <p:cNvSpPr txBox="1"/>
          <p:nvPr/>
        </p:nvSpPr>
        <p:spPr>
          <a:xfrm>
            <a:off x="3211350" y="17273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Dark Colors</a:t>
            </a:r>
            <a:endParaRPr sz="1800">
              <a:solidFill>
                <a:schemeClr val="dk1"/>
              </a:solidFill>
            </a:endParaRPr>
          </a:p>
        </p:txBody>
      </p:sp>
      <p:sp>
        <p:nvSpPr>
          <p:cNvPr id="3629" name="Google Shape;3629;p226"/>
          <p:cNvSpPr txBox="1"/>
          <p:nvPr/>
        </p:nvSpPr>
        <p:spPr>
          <a:xfrm>
            <a:off x="3211350" y="221472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Bright Colors</a:t>
            </a:r>
            <a:endParaRPr sz="1800">
              <a:solidFill>
                <a:schemeClr val="dk1"/>
              </a:solidFill>
            </a:endParaRPr>
          </a:p>
        </p:txBody>
      </p:sp>
      <p:sp>
        <p:nvSpPr>
          <p:cNvPr id="3630" name="Google Shape;3630;p226"/>
          <p:cNvSpPr txBox="1"/>
          <p:nvPr/>
        </p:nvSpPr>
        <p:spPr>
          <a:xfrm>
            <a:off x="3211350" y="270210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Pastel Colors</a:t>
            </a:r>
            <a:endParaRPr sz="1800">
              <a:solidFill>
                <a:schemeClr val="dk1"/>
              </a:solidFill>
            </a:endParaRPr>
          </a:p>
        </p:txBody>
      </p:sp>
      <p:sp>
        <p:nvSpPr>
          <p:cNvPr id="3631" name="Google Shape;3631;p226"/>
          <p:cNvSpPr txBox="1"/>
          <p:nvPr/>
        </p:nvSpPr>
        <p:spPr>
          <a:xfrm>
            <a:off x="3211350" y="3189475"/>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Neon Colors</a:t>
            </a:r>
            <a:endParaRPr sz="1800">
              <a:solidFill>
                <a:schemeClr val="dk1"/>
              </a:solidFill>
            </a:endParaRPr>
          </a:p>
        </p:txBody>
      </p:sp>
      <p:sp>
        <p:nvSpPr>
          <p:cNvPr id="3632" name="Google Shape;3632;p226"/>
          <p:cNvSpPr txBox="1"/>
          <p:nvPr/>
        </p:nvSpPr>
        <p:spPr>
          <a:xfrm>
            <a:off x="3211350" y="3676850"/>
            <a:ext cx="2198400" cy="2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All Colors</a:t>
            </a:r>
            <a:endParaRPr sz="1800">
              <a:solidFill>
                <a:schemeClr val="dk1"/>
              </a:solidFill>
            </a:endParaRPr>
          </a:p>
        </p:txBody>
      </p:sp>
      <p:sp>
        <p:nvSpPr>
          <p:cNvPr id="3633" name="Google Shape;3633;p226">
            <a:hlinkClick action="ppaction://hlinksldjump" r:id="rId14"/>
          </p:cNvPr>
          <p:cNvSpPr/>
          <p:nvPr/>
        </p:nvSpPr>
        <p:spPr>
          <a:xfrm>
            <a:off x="3748650" y="4548000"/>
            <a:ext cx="1858200" cy="2073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Submit</a:t>
            </a:r>
            <a:endParaRPr b="1"/>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grpSp>
        <p:nvGrpSpPr>
          <p:cNvPr id="3638" name="Google Shape;3638;p227"/>
          <p:cNvGrpSpPr/>
          <p:nvPr/>
        </p:nvGrpSpPr>
        <p:grpSpPr>
          <a:xfrm>
            <a:off x="202050" y="231000"/>
            <a:ext cx="8739900" cy="4681500"/>
            <a:chOff x="202050" y="231000"/>
            <a:chExt cx="8739900" cy="4681500"/>
          </a:xfrm>
        </p:grpSpPr>
        <p:sp>
          <p:nvSpPr>
            <p:cNvPr id="3639" name="Google Shape;3639;p22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640" name="Google Shape;3640;p22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641" name="Google Shape;3641;p22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642" name="Google Shape;3642;p22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643" name="Google Shape;3643;p22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644" name="Google Shape;3644;p227"/>
          <p:cNvSpPr/>
          <p:nvPr/>
        </p:nvSpPr>
        <p:spPr>
          <a:xfrm>
            <a:off x="1460300" y="2191925"/>
            <a:ext cx="1650900" cy="423000"/>
          </a:xfrm>
          <a:prstGeom prst="roundRect">
            <a:avLst>
              <a:gd fmla="val 16667" name="adj"/>
            </a:avLst>
          </a:prstGeom>
          <a:solidFill>
            <a:srgbClr val="99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Picture of user</a:t>
            </a:r>
            <a:endParaRPr/>
          </a:p>
        </p:txBody>
      </p:sp>
      <p:sp>
        <p:nvSpPr>
          <p:cNvPr id="3645" name="Google Shape;3645;p22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646" name="Google Shape;3646;p22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647" name="Google Shape;3647;p22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648" name="Google Shape;3648;p22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sp>
        <p:nvSpPr>
          <p:cNvPr id="3649" name="Google Shape;3649;p227">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50" name="Google Shape;3650;p22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651" name="Google Shape;3651;p227">
            <a:hlinkClick action="ppaction://hlinksldjump" r:id="rId6"/>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2" name="Google Shape;3652;p227">
            <a:hlinkClick action="ppaction://hlinksldjump" r:id="rId7"/>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3" name="Google Shape;3653;p227">
            <a:hlinkClick action="ppaction://hlinksldjump" r:id="rId8"/>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4" name="Google Shape;3654;p227">
            <a:hlinkClick action="ppaction://hlinksldjump" r:id="rId9"/>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5" name="Google Shape;3655;p227">
            <a:hlinkClick action="ppaction://hlinksldjump" r:id="rId10"/>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6" name="Google Shape;3656;p227">
            <a:hlinkClick action="ppaction://hlinksldjump" r:id="rId11"/>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7" name="Google Shape;3657;p227">
            <a:hlinkClick action="ppaction://hlinksldjump" r:id="rId12"/>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8" name="Google Shape;3658;p227">
            <a:hlinkClick action="ppaction://hlinksldjump" r:id="rId13"/>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2" name="Shape 3662"/>
        <p:cNvGrpSpPr/>
        <p:nvPr/>
      </p:nvGrpSpPr>
      <p:grpSpPr>
        <a:xfrm>
          <a:off x="0" y="0"/>
          <a:ext cx="0" cy="0"/>
          <a:chOff x="0" y="0"/>
          <a:chExt cx="0" cy="0"/>
        </a:xfrm>
      </p:grpSpPr>
      <p:grpSp>
        <p:nvGrpSpPr>
          <p:cNvPr id="3663" name="Google Shape;3663;p228"/>
          <p:cNvGrpSpPr/>
          <p:nvPr/>
        </p:nvGrpSpPr>
        <p:grpSpPr>
          <a:xfrm>
            <a:off x="202050" y="231000"/>
            <a:ext cx="8739900" cy="4681500"/>
            <a:chOff x="202050" y="231000"/>
            <a:chExt cx="8739900" cy="4681500"/>
          </a:xfrm>
        </p:grpSpPr>
        <p:sp>
          <p:nvSpPr>
            <p:cNvPr id="3664" name="Google Shape;3664;p22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665" name="Google Shape;3665;p22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666" name="Google Shape;3666;p228"/>
            <p:cNvPicPr preferRelativeResize="0"/>
            <p:nvPr/>
          </p:nvPicPr>
          <p:blipFill>
            <a:blip r:embed="rId3">
              <a:alphaModFix/>
            </a:blip>
            <a:stretch>
              <a:fillRect/>
            </a:stretch>
          </p:blipFill>
          <p:spPr>
            <a:xfrm>
              <a:off x="8428109" y="317975"/>
              <a:ext cx="432801" cy="466849"/>
            </a:xfrm>
            <a:prstGeom prst="rect">
              <a:avLst/>
            </a:prstGeom>
            <a:noFill/>
            <a:ln>
              <a:noFill/>
            </a:ln>
          </p:spPr>
        </p:pic>
      </p:grpSp>
      <p:pic>
        <p:nvPicPr>
          <p:cNvPr id="3667" name="Google Shape;3667;p228"/>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668" name="Google Shape;3668;p228"/>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669" name="Google Shape;3669;p228"/>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670" name="Google Shape;3670;p228"/>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671" name="Google Shape;3671;p228"/>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sp>
        <p:nvSpPr>
          <p:cNvPr id="3672" name="Google Shape;3672;p228">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73" name="Google Shape;3673;p228"/>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674" name="Google Shape;3674;p228">
            <a:hlinkClick action="ppaction://hlinksldjump" r:id="rId6"/>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5" name="Google Shape;3675;p228">
            <a:hlinkClick action="ppaction://hlinksldjump" r:id="rId7"/>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6" name="Google Shape;3676;p228">
            <a:hlinkClick action="ppaction://hlinksldjump" r:id="rId8"/>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7" name="Google Shape;3677;p228">
            <a:hlinkClick action="ppaction://hlinksldjump" r:id="rId9"/>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8" name="Google Shape;3678;p228">
            <a:hlinkClick action="ppaction://hlinksldjump" r:id="rId10"/>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9" name="Google Shape;3679;p228">
            <a:hlinkClick action="ppaction://hlinksldjump" r:id="rId11"/>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0" name="Google Shape;3680;p228">
            <a:hlinkClick action="ppaction://hlinksldjump" r:id="rId12"/>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1" name="Google Shape;3681;p228">
            <a:hlinkClick action="ppaction://hlinksldjump" r:id="rId13"/>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grpSp>
        <p:nvGrpSpPr>
          <p:cNvPr id="3686" name="Google Shape;3686;p229"/>
          <p:cNvGrpSpPr/>
          <p:nvPr/>
        </p:nvGrpSpPr>
        <p:grpSpPr>
          <a:xfrm>
            <a:off x="202050" y="231000"/>
            <a:ext cx="8739900" cy="4681500"/>
            <a:chOff x="202050" y="231000"/>
            <a:chExt cx="8739900" cy="4681500"/>
          </a:xfrm>
        </p:grpSpPr>
        <p:sp>
          <p:nvSpPr>
            <p:cNvPr id="3687" name="Google Shape;3687;p22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688" name="Google Shape;3688;p22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689" name="Google Shape;3689;p22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690" name="Google Shape;3690;p22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691" name="Google Shape;3691;p22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692" name="Google Shape;3692;p22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693" name="Google Shape;3693;p22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694" name="Google Shape;3694;p22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695" name="Google Shape;3695;p22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696" name="Google Shape;3696;p229"/>
          <p:cNvPicPr preferRelativeResize="0"/>
          <p:nvPr/>
        </p:nvPicPr>
        <p:blipFill rotWithShape="1">
          <a:blip r:embed="rId5">
            <a:alphaModFix/>
          </a:blip>
          <a:srcRect b="0" l="31270" r="31714" t="0"/>
          <a:stretch/>
        </p:blipFill>
        <p:spPr>
          <a:xfrm>
            <a:off x="1658775" y="1651800"/>
            <a:ext cx="1328550" cy="2066600"/>
          </a:xfrm>
          <a:prstGeom prst="rect">
            <a:avLst/>
          </a:prstGeom>
          <a:noFill/>
          <a:ln>
            <a:noFill/>
          </a:ln>
        </p:spPr>
      </p:pic>
      <p:sp>
        <p:nvSpPr>
          <p:cNvPr id="3697" name="Google Shape;3697;p22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698" name="Google Shape;3698;p229">
            <a:hlinkClick action="ppaction://hlinksldjump" r:id="rId6"/>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9" name="Google Shape;3699;p229">
            <a:hlinkClick action="ppaction://hlinksldjump" r:id="rId7"/>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0" name="Google Shape;3700;p229">
            <a:hlinkClick action="ppaction://hlinksldjump" r:id="rId8"/>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1" name="Google Shape;3701;p229">
            <a:hlinkClick action="ppaction://hlinksldjump" r:id="rId9"/>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2" name="Google Shape;3702;p229">
            <a:hlinkClick action="ppaction://hlinksldjump" r:id="rId10"/>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3" name="Google Shape;3703;p229">
            <a:hlinkClick action="ppaction://hlinksldjump" r:id="rId11"/>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4" name="Google Shape;3704;p229">
            <a:hlinkClick action="ppaction://hlinksldjump" r:id="rId12"/>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5" name="Google Shape;3705;p229">
            <a:hlinkClick action="ppaction://hlinksldjump" r:id="rId13"/>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6" name="Google Shape;3706;p22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23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712" name="Google Shape;3712;p230"/>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3713" name="Google Shape;3713;p230"/>
          <p:cNvPicPr preferRelativeResize="0"/>
          <p:nvPr/>
        </p:nvPicPr>
        <p:blipFill rotWithShape="1">
          <a:blip r:embed="rId4">
            <a:alphaModFix/>
          </a:blip>
          <a:srcRect b="0" l="31270" r="31714" t="0"/>
          <a:stretch/>
        </p:blipFill>
        <p:spPr>
          <a:xfrm>
            <a:off x="1658775" y="1651800"/>
            <a:ext cx="1328550" cy="2066600"/>
          </a:xfrm>
          <a:prstGeom prst="rect">
            <a:avLst/>
          </a:prstGeom>
          <a:noFill/>
          <a:ln>
            <a:noFill/>
          </a:ln>
        </p:spPr>
      </p:pic>
      <p:sp>
        <p:nvSpPr>
          <p:cNvPr id="3714" name="Google Shape;3714;p230">
            <a:hlinkClick action="ppaction://hlinksldjump" r:id="rId5"/>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15" name="Google Shape;3715;p23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716" name="Google Shape;3716;p230"/>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717" name="Google Shape;3717;p230">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8" name="Google Shape;3718;p23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719" name="Google Shape;3719;p230">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720" name="Google Shape;3720;p230">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1" name="Google Shape;3721;p230">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722" name="Google Shape;3722;p230">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grpSp>
        <p:nvGrpSpPr>
          <p:cNvPr id="3727" name="Google Shape;3727;p231"/>
          <p:cNvGrpSpPr/>
          <p:nvPr/>
        </p:nvGrpSpPr>
        <p:grpSpPr>
          <a:xfrm>
            <a:off x="202050" y="231000"/>
            <a:ext cx="8739900" cy="4681500"/>
            <a:chOff x="202050" y="231000"/>
            <a:chExt cx="8739900" cy="4681500"/>
          </a:xfrm>
        </p:grpSpPr>
        <p:sp>
          <p:nvSpPr>
            <p:cNvPr id="3728" name="Google Shape;3728;p23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729" name="Google Shape;3729;p23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730" name="Google Shape;3730;p23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731" name="Google Shape;3731;p23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732" name="Google Shape;3732;p231"/>
          <p:cNvPicPr preferRelativeResize="0"/>
          <p:nvPr/>
        </p:nvPicPr>
        <p:blipFill rotWithShape="1">
          <a:blip r:embed="rId4">
            <a:alphaModFix/>
          </a:blip>
          <a:srcRect b="0" l="0" r="50149" t="0"/>
          <a:stretch/>
        </p:blipFill>
        <p:spPr>
          <a:xfrm>
            <a:off x="1700275" y="1202350"/>
            <a:ext cx="1170950" cy="3336125"/>
          </a:xfrm>
          <a:prstGeom prst="rect">
            <a:avLst/>
          </a:prstGeom>
          <a:noFill/>
          <a:ln>
            <a:noFill/>
          </a:ln>
        </p:spPr>
      </p:pic>
      <p:sp>
        <p:nvSpPr>
          <p:cNvPr id="3733" name="Google Shape;3733;p23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734" name="Google Shape;3734;p23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735" name="Google Shape;3735;p23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736" name="Google Shape;3736;p23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737" name="Google Shape;3737;p231"/>
          <p:cNvPicPr preferRelativeResize="0"/>
          <p:nvPr/>
        </p:nvPicPr>
        <p:blipFill>
          <a:blip r:embed="rId5">
            <a:alphaModFix/>
          </a:blip>
          <a:stretch>
            <a:fillRect/>
          </a:stretch>
        </p:blipFill>
        <p:spPr>
          <a:xfrm>
            <a:off x="1642200" y="1730428"/>
            <a:ext cx="1721350" cy="1965021"/>
          </a:xfrm>
          <a:prstGeom prst="rect">
            <a:avLst/>
          </a:prstGeom>
          <a:noFill/>
          <a:ln>
            <a:noFill/>
          </a:ln>
        </p:spPr>
      </p:pic>
      <p:sp>
        <p:nvSpPr>
          <p:cNvPr id="3738" name="Google Shape;3738;p231">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39" name="Google Shape;3739;p231">
            <a:hlinkClick action="ppaction://hlinksldjump" r:id="rId7"/>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0" name="Google Shape;3740;p23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741" name="Google Shape;3741;p231">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2" name="Google Shape;3742;p231">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3" name="Google Shape;3743;p231">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4" name="Google Shape;3744;p231">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5" name="Google Shape;3745;p231">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6" name="Google Shape;3746;p231">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7" name="Google Shape;3747;p231">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8" name="Google Shape;3748;p23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23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754" name="Google Shape;3754;p23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755" name="Google Shape;3755;p232"/>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756" name="Google Shape;3756;p232">
            <a:hlinkClick action="ppaction://hlinksldjump" r:id="rId4"/>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7" name="Google Shape;3757;p23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pic>
        <p:nvPicPr>
          <p:cNvPr id="3758" name="Google Shape;3758;p232"/>
          <p:cNvPicPr preferRelativeResize="0"/>
          <p:nvPr/>
        </p:nvPicPr>
        <p:blipFill rotWithShape="1">
          <a:blip r:embed="rId5">
            <a:alphaModFix/>
          </a:blip>
          <a:srcRect b="0" l="0" r="50149" t="0"/>
          <a:stretch/>
        </p:blipFill>
        <p:spPr>
          <a:xfrm>
            <a:off x="1700275" y="1196425"/>
            <a:ext cx="1170950" cy="3336125"/>
          </a:xfrm>
          <a:prstGeom prst="rect">
            <a:avLst/>
          </a:prstGeom>
          <a:noFill/>
          <a:ln>
            <a:noFill/>
          </a:ln>
        </p:spPr>
      </p:pic>
      <p:pic>
        <p:nvPicPr>
          <p:cNvPr id="3759" name="Google Shape;3759;p232"/>
          <p:cNvPicPr preferRelativeResize="0"/>
          <p:nvPr/>
        </p:nvPicPr>
        <p:blipFill>
          <a:blip r:embed="rId6">
            <a:alphaModFix/>
          </a:blip>
          <a:stretch>
            <a:fillRect/>
          </a:stretch>
        </p:blipFill>
        <p:spPr>
          <a:xfrm>
            <a:off x="1642200" y="1730428"/>
            <a:ext cx="1721350" cy="1965021"/>
          </a:xfrm>
          <a:prstGeom prst="rect">
            <a:avLst/>
          </a:prstGeom>
          <a:noFill/>
          <a:ln>
            <a:noFill/>
          </a:ln>
        </p:spPr>
      </p:pic>
      <p:sp>
        <p:nvSpPr>
          <p:cNvPr id="3760" name="Google Shape;3760;p232">
            <a:hlinkClick action="ppaction://hlinksldjump" r:id="rId7"/>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761" name="Google Shape;3761;p232">
            <a:hlinkClick action="ppaction://hlinksldjump" r:id="rId8"/>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2" name="Google Shape;3762;p232">
            <a:hlinkClick action="ppaction://hlinksldjump" r:id="rId9"/>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763" name="Google Shape;3763;p232">
            <a:hlinkClick action="ppaction://hlinksldjump" r:id="rId10"/>
          </p:cNvPr>
          <p:cNvPicPr preferRelativeResize="0"/>
          <p:nvPr/>
        </p:nvPicPr>
        <p:blipFill>
          <a:blip r:embed="rId11">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grpSp>
        <p:nvGrpSpPr>
          <p:cNvPr id="3768" name="Google Shape;3768;p233"/>
          <p:cNvGrpSpPr/>
          <p:nvPr/>
        </p:nvGrpSpPr>
        <p:grpSpPr>
          <a:xfrm>
            <a:off x="202050" y="231000"/>
            <a:ext cx="8739900" cy="4681500"/>
            <a:chOff x="202050" y="231000"/>
            <a:chExt cx="8739900" cy="4681500"/>
          </a:xfrm>
        </p:grpSpPr>
        <p:sp>
          <p:nvSpPr>
            <p:cNvPr id="3769" name="Google Shape;3769;p23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770" name="Google Shape;3770;p23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771" name="Google Shape;3771;p23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772" name="Google Shape;3772;p23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773" name="Google Shape;3773;p23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774" name="Google Shape;3774;p23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775" name="Google Shape;3775;p23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776" name="Google Shape;3776;p23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777" name="Google Shape;3777;p23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778" name="Google Shape;3778;p233"/>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sp>
        <p:nvSpPr>
          <p:cNvPr id="3779" name="Google Shape;3779;p233">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80" name="Google Shape;3780;p23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781" name="Google Shape;3781;p233">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2" name="Google Shape;3782;p233">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3" name="Google Shape;3783;p233">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4" name="Google Shape;3784;p233">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5" name="Google Shape;3785;p233">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6" name="Google Shape;3786;p233">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7" name="Google Shape;3787;p233">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8" name="Google Shape;3788;p233">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9" name="Google Shape;3789;p23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sp>
        <p:nvSpPr>
          <p:cNvPr id="3794" name="Google Shape;3794;p23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795" name="Google Shape;3795;p234"/>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3796" name="Google Shape;3796;p234"/>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sp>
        <p:nvSpPr>
          <p:cNvPr id="3797" name="Google Shape;3797;p234">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98" name="Google Shape;3798;p23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799" name="Google Shape;3799;p234"/>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800" name="Google Shape;3800;p234">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1" name="Google Shape;3801;p23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802" name="Google Shape;3802;p234">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803" name="Google Shape;3803;p234">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4" name="Google Shape;3804;p234">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805" name="Google Shape;3805;p234">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9" name="Shape 3809"/>
        <p:cNvGrpSpPr/>
        <p:nvPr/>
      </p:nvGrpSpPr>
      <p:grpSpPr>
        <a:xfrm>
          <a:off x="0" y="0"/>
          <a:ext cx="0" cy="0"/>
          <a:chOff x="0" y="0"/>
          <a:chExt cx="0" cy="0"/>
        </a:xfrm>
      </p:grpSpPr>
      <p:grpSp>
        <p:nvGrpSpPr>
          <p:cNvPr id="3810" name="Google Shape;3810;p235"/>
          <p:cNvGrpSpPr/>
          <p:nvPr/>
        </p:nvGrpSpPr>
        <p:grpSpPr>
          <a:xfrm>
            <a:off x="202050" y="231000"/>
            <a:ext cx="8739900" cy="4681500"/>
            <a:chOff x="202050" y="231000"/>
            <a:chExt cx="8739900" cy="4681500"/>
          </a:xfrm>
        </p:grpSpPr>
        <p:sp>
          <p:nvSpPr>
            <p:cNvPr id="3811" name="Google Shape;3811;p23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812" name="Google Shape;3812;p23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813" name="Google Shape;3813;p23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814" name="Google Shape;3814;p23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815" name="Google Shape;3815;p23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816" name="Google Shape;3816;p23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817" name="Google Shape;3817;p23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818" name="Google Shape;3818;p23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819" name="Google Shape;3819;p23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820" name="Google Shape;3820;p235"/>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sp>
        <p:nvSpPr>
          <p:cNvPr id="3821" name="Google Shape;3821;p235">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22" name="Google Shape;3822;p23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823" name="Google Shape;3823;p235">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4" name="Google Shape;3824;p235">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5" name="Google Shape;3825;p235">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6" name="Google Shape;3826;p235">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7" name="Google Shape;3827;p235">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8" name="Google Shape;3828;p235">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9" name="Google Shape;3829;p235">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0" name="Google Shape;3830;p235">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1" name="Google Shape;3831;p23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p:nvPr/>
        </p:nvSpPr>
        <p:spPr>
          <a:xfrm>
            <a:off x="79650" y="87000"/>
            <a:ext cx="8984700" cy="4969500"/>
          </a:xfrm>
          <a:prstGeom prst="rect">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226" name="Google Shape;226;p38"/>
          <p:cNvPicPr preferRelativeResize="0"/>
          <p:nvPr/>
        </p:nvPicPr>
        <p:blipFill>
          <a:blip r:embed="rId3">
            <a:alphaModFix/>
          </a:blip>
          <a:stretch>
            <a:fillRect/>
          </a:stretch>
        </p:blipFill>
        <p:spPr>
          <a:xfrm>
            <a:off x="7176849" y="4460088"/>
            <a:ext cx="514376" cy="514375"/>
          </a:xfrm>
          <a:prstGeom prst="rect">
            <a:avLst/>
          </a:prstGeom>
          <a:noFill/>
          <a:ln>
            <a:noFill/>
          </a:ln>
        </p:spPr>
      </p:pic>
      <p:pic>
        <p:nvPicPr>
          <p:cNvPr id="227" name="Google Shape;227;p38"/>
          <p:cNvPicPr preferRelativeResize="0"/>
          <p:nvPr/>
        </p:nvPicPr>
        <p:blipFill rotWithShape="1">
          <a:blip r:embed="rId4">
            <a:alphaModFix/>
          </a:blip>
          <a:srcRect b="6408" l="7341" r="6392" t="7798"/>
          <a:stretch/>
        </p:blipFill>
        <p:spPr>
          <a:xfrm>
            <a:off x="4947525" y="4510226"/>
            <a:ext cx="549070" cy="454874"/>
          </a:xfrm>
          <a:prstGeom prst="rect">
            <a:avLst/>
          </a:prstGeom>
          <a:noFill/>
          <a:ln>
            <a:noFill/>
          </a:ln>
        </p:spPr>
      </p:pic>
      <p:pic>
        <p:nvPicPr>
          <p:cNvPr id="228" name="Google Shape;228;p38"/>
          <p:cNvPicPr preferRelativeResize="0"/>
          <p:nvPr/>
        </p:nvPicPr>
        <p:blipFill>
          <a:blip r:embed="rId5">
            <a:alphaModFix/>
          </a:blip>
          <a:stretch>
            <a:fillRect/>
          </a:stretch>
        </p:blipFill>
        <p:spPr>
          <a:xfrm>
            <a:off x="2591922" y="4523657"/>
            <a:ext cx="384900" cy="387240"/>
          </a:xfrm>
          <a:prstGeom prst="rect">
            <a:avLst/>
          </a:prstGeom>
          <a:noFill/>
          <a:ln>
            <a:noFill/>
          </a:ln>
        </p:spPr>
      </p:pic>
      <p:pic>
        <p:nvPicPr>
          <p:cNvPr id="229" name="Google Shape;229;p38"/>
          <p:cNvPicPr preferRelativeResize="0"/>
          <p:nvPr/>
        </p:nvPicPr>
        <p:blipFill>
          <a:blip r:embed="rId6">
            <a:alphaModFix/>
          </a:blip>
          <a:stretch>
            <a:fillRect/>
          </a:stretch>
        </p:blipFill>
        <p:spPr>
          <a:xfrm>
            <a:off x="329375" y="4545225"/>
            <a:ext cx="384901" cy="384901"/>
          </a:xfrm>
          <a:prstGeom prst="rect">
            <a:avLst/>
          </a:prstGeom>
          <a:noFill/>
          <a:ln>
            <a:noFill/>
          </a:ln>
        </p:spPr>
      </p:pic>
      <p:pic>
        <p:nvPicPr>
          <p:cNvPr id="230" name="Google Shape;230;p38"/>
          <p:cNvPicPr preferRelativeResize="0"/>
          <p:nvPr/>
        </p:nvPicPr>
        <p:blipFill>
          <a:blip r:embed="rId7">
            <a:alphaModFix/>
          </a:blip>
          <a:stretch>
            <a:fillRect/>
          </a:stretch>
        </p:blipFill>
        <p:spPr>
          <a:xfrm>
            <a:off x="8653550" y="134538"/>
            <a:ext cx="282075" cy="282075"/>
          </a:xfrm>
          <a:prstGeom prst="rect">
            <a:avLst/>
          </a:prstGeom>
          <a:noFill/>
          <a:ln>
            <a:noFill/>
          </a:ln>
        </p:spPr>
      </p:pic>
      <p:sp>
        <p:nvSpPr>
          <p:cNvPr id="231" name="Google Shape;231;p38"/>
          <p:cNvSpPr txBox="1"/>
          <p:nvPr/>
        </p:nvSpPr>
        <p:spPr>
          <a:xfrm>
            <a:off x="8471038" y="317075"/>
            <a:ext cx="6471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Menu</a:t>
            </a:r>
            <a:endParaRPr sz="1300">
              <a:solidFill>
                <a:schemeClr val="dk2"/>
              </a:solidFill>
              <a:latin typeface="Calibri"/>
              <a:ea typeface="Calibri"/>
              <a:cs typeface="Calibri"/>
              <a:sym typeface="Calibri"/>
            </a:endParaRPr>
          </a:p>
        </p:txBody>
      </p:sp>
      <p:sp>
        <p:nvSpPr>
          <p:cNvPr id="232" name="Google Shape;232;p38"/>
          <p:cNvSpPr txBox="1"/>
          <p:nvPr/>
        </p:nvSpPr>
        <p:spPr>
          <a:xfrm>
            <a:off x="2282238" y="220675"/>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212121"/>
                </a:solidFill>
                <a:latin typeface="Pacifico"/>
                <a:ea typeface="Pacifico"/>
                <a:cs typeface="Pacifico"/>
                <a:sym typeface="Pacifico"/>
              </a:rPr>
              <a:t>Lavender</a:t>
            </a:r>
            <a:r>
              <a:rPr lang="en" sz="4000">
                <a:solidFill>
                  <a:srgbClr val="212121"/>
                </a:solidFill>
                <a:latin typeface="Pacifico"/>
                <a:ea typeface="Pacifico"/>
                <a:cs typeface="Pacifico"/>
                <a:sym typeface="Pacifico"/>
              </a:rPr>
              <a:t> Laces</a:t>
            </a:r>
            <a:endParaRPr sz="4000">
              <a:solidFill>
                <a:srgbClr val="212121"/>
              </a:solidFill>
              <a:latin typeface="Pacifico"/>
              <a:ea typeface="Pacifico"/>
              <a:cs typeface="Pacifico"/>
              <a:sym typeface="Pacifico"/>
            </a:endParaRPr>
          </a:p>
        </p:txBody>
      </p:sp>
      <p:pic>
        <p:nvPicPr>
          <p:cNvPr id="233" name="Google Shape;233;p38"/>
          <p:cNvPicPr preferRelativeResize="0"/>
          <p:nvPr/>
        </p:nvPicPr>
        <p:blipFill>
          <a:blip r:embed="rId8">
            <a:alphaModFix/>
          </a:blip>
          <a:stretch>
            <a:fillRect/>
          </a:stretch>
        </p:blipFill>
        <p:spPr>
          <a:xfrm>
            <a:off x="2836636" y="666575"/>
            <a:ext cx="3470724" cy="3743950"/>
          </a:xfrm>
          <a:prstGeom prst="rect">
            <a:avLst/>
          </a:prstGeom>
          <a:noFill/>
          <a:ln>
            <a:noFill/>
          </a:ln>
        </p:spPr>
      </p:pic>
      <p:sp>
        <p:nvSpPr>
          <p:cNvPr id="234" name="Google Shape;234;p38">
            <a:hlinkClick action="ppaction://hlinksldjump" r:id="rId9"/>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 name="Google Shape;235;p38">
            <a:hlinkClick action="ppaction://hlinksldjump" r:id="rId10"/>
          </p:cNvPr>
          <p:cNvSpPr/>
          <p:nvPr/>
        </p:nvSpPr>
        <p:spPr>
          <a:xfrm>
            <a:off x="714275" y="4564575"/>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Search</a:t>
            </a:r>
            <a:r>
              <a:rPr lang="en" sz="1000">
                <a:latin typeface="Calibri"/>
                <a:ea typeface="Calibri"/>
                <a:cs typeface="Calibri"/>
                <a:sym typeface="Calibri"/>
              </a:rPr>
              <a:t> for Fashion Items</a:t>
            </a:r>
            <a:endParaRPr sz="1000">
              <a:latin typeface="Calibri"/>
              <a:ea typeface="Calibri"/>
              <a:cs typeface="Calibri"/>
              <a:sym typeface="Calibri"/>
            </a:endParaRPr>
          </a:p>
        </p:txBody>
      </p:sp>
      <p:sp>
        <p:nvSpPr>
          <p:cNvPr id="236" name="Google Shape;236;p38">
            <a:hlinkClick action="ppaction://hlinksldjump" r:id="rId11"/>
          </p:cNvPr>
          <p:cNvSpPr/>
          <p:nvPr/>
        </p:nvSpPr>
        <p:spPr>
          <a:xfrm>
            <a:off x="2973650" y="4544175"/>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Submit Pictures</a:t>
            </a:r>
            <a:endParaRPr sz="1000">
              <a:latin typeface="Calibri"/>
              <a:ea typeface="Calibri"/>
              <a:cs typeface="Calibri"/>
              <a:sym typeface="Calibri"/>
            </a:endParaRPr>
          </a:p>
        </p:txBody>
      </p:sp>
      <p:sp>
        <p:nvSpPr>
          <p:cNvPr id="237" name="Google Shape;237;p38">
            <a:hlinkClick action="ppaction://hlinksldjump" r:id="rId12"/>
          </p:cNvPr>
          <p:cNvSpPr/>
          <p:nvPr/>
        </p:nvSpPr>
        <p:spPr>
          <a:xfrm>
            <a:off x="5547050" y="4564575"/>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Try On / Fitting Room</a:t>
            </a:r>
            <a:endParaRPr sz="1000">
              <a:latin typeface="Calibri"/>
              <a:ea typeface="Calibri"/>
              <a:cs typeface="Calibri"/>
              <a:sym typeface="Calibri"/>
            </a:endParaRPr>
          </a:p>
        </p:txBody>
      </p:sp>
      <p:sp>
        <p:nvSpPr>
          <p:cNvPr id="238" name="Google Shape;238;p38">
            <a:hlinkClick action="ppaction://hlinksldjump" r:id="rId13"/>
          </p:cNvPr>
          <p:cNvSpPr/>
          <p:nvPr/>
        </p:nvSpPr>
        <p:spPr>
          <a:xfrm>
            <a:off x="7583450" y="4564575"/>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Outfit Creator</a:t>
            </a:r>
            <a:endParaRPr sz="1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03" name="Google Shape;503;p56"/>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04" name="Google Shape;504;p56"/>
          <p:cNvPicPr preferRelativeResize="0"/>
          <p:nvPr/>
        </p:nvPicPr>
        <p:blipFill>
          <a:blip r:embed="rId3">
            <a:alphaModFix/>
          </a:blip>
          <a:stretch>
            <a:fillRect/>
          </a:stretch>
        </p:blipFill>
        <p:spPr>
          <a:xfrm>
            <a:off x="3950188" y="2232600"/>
            <a:ext cx="1243625" cy="1794400"/>
          </a:xfrm>
          <a:prstGeom prst="rect">
            <a:avLst/>
          </a:prstGeom>
          <a:solidFill>
            <a:schemeClr val="dk1"/>
          </a:solidFill>
          <a:ln>
            <a:noFill/>
          </a:ln>
        </p:spPr>
      </p:pic>
      <p:sp>
        <p:nvSpPr>
          <p:cNvPr id="505" name="Google Shape;505;p56"/>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Successful! Please press confirm if you are satisfied with your Picture</a:t>
            </a:r>
            <a:endParaRPr sz="1200">
              <a:solidFill>
                <a:srgbClr val="212121"/>
              </a:solidFill>
              <a:latin typeface="Calibri"/>
              <a:ea typeface="Calibri"/>
              <a:cs typeface="Calibri"/>
              <a:sym typeface="Calibri"/>
            </a:endParaRPr>
          </a:p>
        </p:txBody>
      </p:sp>
      <p:sp>
        <p:nvSpPr>
          <p:cNvPr id="506" name="Google Shape;506;p5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“How Did the Photoshoot Go?”</a:t>
            </a:r>
            <a:endParaRPr sz="2000"/>
          </a:p>
        </p:txBody>
      </p:sp>
      <p:sp>
        <p:nvSpPr>
          <p:cNvPr id="507" name="Google Shape;507;p56">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8" name="Google Shape;508;p56">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Submit Photo</a:t>
            </a:r>
            <a:endParaRPr sz="1100"/>
          </a:p>
        </p:txBody>
      </p:sp>
      <p:sp>
        <p:nvSpPr>
          <p:cNvPr id="509" name="Google Shape;509;p56">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Retake Photo</a:t>
            </a:r>
            <a:endParaRPr sz="11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23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837" name="Google Shape;3837;p236"/>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3838" name="Google Shape;3838;p236"/>
          <p:cNvPicPr preferRelativeResize="0"/>
          <p:nvPr/>
        </p:nvPicPr>
        <p:blipFill rotWithShape="1">
          <a:blip r:embed="rId4">
            <a:alphaModFix/>
          </a:blip>
          <a:srcRect b="0" l="32402" r="25965" t="0"/>
          <a:stretch/>
        </p:blipFill>
        <p:spPr>
          <a:xfrm>
            <a:off x="1849625" y="1642925"/>
            <a:ext cx="1021600" cy="1364366"/>
          </a:xfrm>
          <a:prstGeom prst="rect">
            <a:avLst/>
          </a:prstGeom>
          <a:noFill/>
          <a:ln>
            <a:noFill/>
          </a:ln>
        </p:spPr>
      </p:pic>
      <p:sp>
        <p:nvSpPr>
          <p:cNvPr id="3839" name="Google Shape;3839;p236">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40" name="Google Shape;3840;p23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841" name="Google Shape;3841;p236"/>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842" name="Google Shape;3842;p236">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3" name="Google Shape;3843;p23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844" name="Google Shape;3844;p236">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845" name="Google Shape;3845;p236">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6" name="Google Shape;3846;p236">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847" name="Google Shape;3847;p236">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1" name="Shape 3851"/>
        <p:cNvGrpSpPr/>
        <p:nvPr/>
      </p:nvGrpSpPr>
      <p:grpSpPr>
        <a:xfrm>
          <a:off x="0" y="0"/>
          <a:ext cx="0" cy="0"/>
          <a:chOff x="0" y="0"/>
          <a:chExt cx="0" cy="0"/>
        </a:xfrm>
      </p:grpSpPr>
      <p:grpSp>
        <p:nvGrpSpPr>
          <p:cNvPr id="3852" name="Google Shape;3852;p237"/>
          <p:cNvGrpSpPr/>
          <p:nvPr/>
        </p:nvGrpSpPr>
        <p:grpSpPr>
          <a:xfrm>
            <a:off x="202050" y="231000"/>
            <a:ext cx="8739900" cy="4681500"/>
            <a:chOff x="202050" y="231000"/>
            <a:chExt cx="8739900" cy="4681500"/>
          </a:xfrm>
        </p:grpSpPr>
        <p:sp>
          <p:nvSpPr>
            <p:cNvPr id="3853" name="Google Shape;3853;p23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854" name="Google Shape;3854;p23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855" name="Google Shape;3855;p23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856" name="Google Shape;3856;p23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857" name="Google Shape;3857;p23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858" name="Google Shape;3858;p23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859" name="Google Shape;3859;p23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860" name="Google Shape;3860;p23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861" name="Google Shape;3861;p23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862" name="Google Shape;3862;p237"/>
          <p:cNvPicPr preferRelativeResize="0"/>
          <p:nvPr/>
        </p:nvPicPr>
        <p:blipFill>
          <a:blip r:embed="rId5">
            <a:alphaModFix/>
          </a:blip>
          <a:stretch>
            <a:fillRect/>
          </a:stretch>
        </p:blipFill>
        <p:spPr>
          <a:xfrm>
            <a:off x="1328175" y="2424200"/>
            <a:ext cx="2314575" cy="1843500"/>
          </a:xfrm>
          <a:prstGeom prst="rect">
            <a:avLst/>
          </a:prstGeom>
          <a:noFill/>
          <a:ln>
            <a:noFill/>
          </a:ln>
        </p:spPr>
      </p:pic>
      <p:sp>
        <p:nvSpPr>
          <p:cNvPr id="3863" name="Google Shape;3863;p237">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64" name="Google Shape;3864;p23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865" name="Google Shape;3865;p237">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6" name="Google Shape;3866;p237">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7" name="Google Shape;3867;p237">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8" name="Google Shape;3868;p237">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9" name="Google Shape;3869;p237">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0" name="Google Shape;3870;p237">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1" name="Google Shape;3871;p237">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2" name="Google Shape;3872;p237">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3" name="Google Shape;3873;p23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23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879" name="Google Shape;3879;p238"/>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3880" name="Google Shape;3880;p238"/>
          <p:cNvPicPr preferRelativeResize="0"/>
          <p:nvPr/>
        </p:nvPicPr>
        <p:blipFill>
          <a:blip r:embed="rId4">
            <a:alphaModFix/>
          </a:blip>
          <a:stretch>
            <a:fillRect/>
          </a:stretch>
        </p:blipFill>
        <p:spPr>
          <a:xfrm>
            <a:off x="1328175" y="2424200"/>
            <a:ext cx="2314575" cy="1843500"/>
          </a:xfrm>
          <a:prstGeom prst="rect">
            <a:avLst/>
          </a:prstGeom>
          <a:noFill/>
          <a:ln>
            <a:noFill/>
          </a:ln>
        </p:spPr>
      </p:pic>
      <p:sp>
        <p:nvSpPr>
          <p:cNvPr id="3881" name="Google Shape;3881;p238">
            <a:hlinkClick action="ppaction://hlinksldjump" r:id="rId5"/>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82" name="Google Shape;3882;p23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883" name="Google Shape;3883;p238"/>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884" name="Google Shape;3884;p238">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5" name="Google Shape;3885;p23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886" name="Google Shape;3886;p238">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887" name="Google Shape;3887;p238">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8" name="Google Shape;3888;p238">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889" name="Google Shape;3889;p238">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grpSp>
        <p:nvGrpSpPr>
          <p:cNvPr id="3894" name="Google Shape;3894;p239"/>
          <p:cNvGrpSpPr/>
          <p:nvPr/>
        </p:nvGrpSpPr>
        <p:grpSpPr>
          <a:xfrm>
            <a:off x="202050" y="231000"/>
            <a:ext cx="8739900" cy="4681500"/>
            <a:chOff x="202050" y="231000"/>
            <a:chExt cx="8739900" cy="4681500"/>
          </a:xfrm>
        </p:grpSpPr>
        <p:sp>
          <p:nvSpPr>
            <p:cNvPr id="3895" name="Google Shape;3895;p23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896" name="Google Shape;3896;p23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897" name="Google Shape;3897;p23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898" name="Google Shape;3898;p23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899" name="Google Shape;3899;p239"/>
          <p:cNvPicPr preferRelativeResize="0"/>
          <p:nvPr/>
        </p:nvPicPr>
        <p:blipFill rotWithShape="1">
          <a:blip r:embed="rId4">
            <a:alphaModFix/>
          </a:blip>
          <a:srcRect b="0" l="0" r="50149" t="0"/>
          <a:stretch/>
        </p:blipFill>
        <p:spPr>
          <a:xfrm>
            <a:off x="1700275" y="1202350"/>
            <a:ext cx="1170950" cy="3336125"/>
          </a:xfrm>
          <a:prstGeom prst="rect">
            <a:avLst/>
          </a:prstGeom>
          <a:noFill/>
          <a:ln>
            <a:noFill/>
          </a:ln>
        </p:spPr>
      </p:pic>
      <p:sp>
        <p:nvSpPr>
          <p:cNvPr id="3900" name="Google Shape;3900;p23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901" name="Google Shape;3901;p23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902" name="Google Shape;3902;p23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903" name="Google Shape;3903;p23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904" name="Google Shape;3904;p239"/>
          <p:cNvPicPr preferRelativeResize="0"/>
          <p:nvPr/>
        </p:nvPicPr>
        <p:blipFill rotWithShape="1">
          <a:blip r:embed="rId5">
            <a:alphaModFix/>
          </a:blip>
          <a:srcRect b="0" l="31359" r="29273" t="0"/>
          <a:stretch/>
        </p:blipFill>
        <p:spPr>
          <a:xfrm>
            <a:off x="1785900" y="2527200"/>
            <a:ext cx="1284425" cy="1637500"/>
          </a:xfrm>
          <a:prstGeom prst="rect">
            <a:avLst/>
          </a:prstGeom>
          <a:noFill/>
          <a:ln>
            <a:noFill/>
          </a:ln>
        </p:spPr>
      </p:pic>
      <p:sp>
        <p:nvSpPr>
          <p:cNvPr id="3905" name="Google Shape;3905;p239">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06" name="Google Shape;3906;p23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907" name="Google Shape;3907;p239">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8" name="Google Shape;3908;p239">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9" name="Google Shape;3909;p239">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0" name="Google Shape;3910;p239">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1" name="Google Shape;3911;p239">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2" name="Google Shape;3912;p239">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3" name="Google Shape;3913;p239">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4" name="Google Shape;3914;p239">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5" name="Google Shape;3915;p23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24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921" name="Google Shape;3921;p240"/>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3922" name="Google Shape;3922;p240"/>
          <p:cNvPicPr preferRelativeResize="0"/>
          <p:nvPr/>
        </p:nvPicPr>
        <p:blipFill rotWithShape="1">
          <a:blip r:embed="rId4">
            <a:alphaModFix/>
          </a:blip>
          <a:srcRect b="0" l="31359" r="29273" t="0"/>
          <a:stretch/>
        </p:blipFill>
        <p:spPr>
          <a:xfrm>
            <a:off x="1785900" y="2527200"/>
            <a:ext cx="1284425" cy="1637500"/>
          </a:xfrm>
          <a:prstGeom prst="rect">
            <a:avLst/>
          </a:prstGeom>
          <a:noFill/>
          <a:ln>
            <a:noFill/>
          </a:ln>
        </p:spPr>
      </p:pic>
      <p:sp>
        <p:nvSpPr>
          <p:cNvPr id="3923" name="Google Shape;3923;p240">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24" name="Google Shape;3924;p24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925" name="Google Shape;3925;p240"/>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926" name="Google Shape;3926;p240">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7" name="Google Shape;3927;p24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928" name="Google Shape;3928;p240">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929" name="Google Shape;3929;p240">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0" name="Google Shape;3930;p240">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931" name="Google Shape;3931;p240">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grpSp>
        <p:nvGrpSpPr>
          <p:cNvPr id="3936" name="Google Shape;3936;p241"/>
          <p:cNvGrpSpPr/>
          <p:nvPr/>
        </p:nvGrpSpPr>
        <p:grpSpPr>
          <a:xfrm>
            <a:off x="202050" y="231000"/>
            <a:ext cx="8739900" cy="4681500"/>
            <a:chOff x="202050" y="231000"/>
            <a:chExt cx="8739900" cy="4681500"/>
          </a:xfrm>
        </p:grpSpPr>
        <p:sp>
          <p:nvSpPr>
            <p:cNvPr id="3937" name="Google Shape;3937;p24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938" name="Google Shape;3938;p24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939" name="Google Shape;3939;p24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940" name="Google Shape;3940;p24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941" name="Google Shape;3941;p24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942" name="Google Shape;3942;p24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943" name="Google Shape;3943;p24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944" name="Google Shape;3944;p24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945" name="Google Shape;3945;p24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946" name="Google Shape;3946;p241"/>
          <p:cNvPicPr preferRelativeResize="0"/>
          <p:nvPr/>
        </p:nvPicPr>
        <p:blipFill>
          <a:blip r:embed="rId5">
            <a:alphaModFix/>
          </a:blip>
          <a:stretch>
            <a:fillRect/>
          </a:stretch>
        </p:blipFill>
        <p:spPr>
          <a:xfrm>
            <a:off x="1809325" y="4011500"/>
            <a:ext cx="772725" cy="471275"/>
          </a:xfrm>
          <a:prstGeom prst="rect">
            <a:avLst/>
          </a:prstGeom>
          <a:noFill/>
          <a:ln>
            <a:noFill/>
          </a:ln>
        </p:spPr>
      </p:pic>
      <p:sp>
        <p:nvSpPr>
          <p:cNvPr id="3947" name="Google Shape;3947;p241">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48" name="Google Shape;3948;p24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949" name="Google Shape;3949;p241">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0" name="Google Shape;3950;p241">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1" name="Google Shape;3951;p241">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2" name="Google Shape;3952;p241">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3" name="Google Shape;3953;p241">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4" name="Google Shape;3954;p241">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5" name="Google Shape;3955;p241">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6" name="Google Shape;3956;p241">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7" name="Google Shape;3957;p24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1" name="Shape 3961"/>
        <p:cNvGrpSpPr/>
        <p:nvPr/>
      </p:nvGrpSpPr>
      <p:grpSpPr>
        <a:xfrm>
          <a:off x="0" y="0"/>
          <a:ext cx="0" cy="0"/>
          <a:chOff x="0" y="0"/>
          <a:chExt cx="0" cy="0"/>
        </a:xfrm>
      </p:grpSpPr>
      <p:sp>
        <p:nvSpPr>
          <p:cNvPr id="3962" name="Google Shape;3962;p24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3963" name="Google Shape;3963;p242"/>
          <p:cNvPicPr preferRelativeResize="0"/>
          <p:nvPr/>
        </p:nvPicPr>
        <p:blipFill rotWithShape="1">
          <a:blip r:embed="rId3">
            <a:alphaModFix/>
          </a:blip>
          <a:srcRect b="0" l="0" r="50149" t="0"/>
          <a:stretch/>
        </p:blipFill>
        <p:spPr>
          <a:xfrm>
            <a:off x="1704550" y="1196425"/>
            <a:ext cx="1170950" cy="3336125"/>
          </a:xfrm>
          <a:prstGeom prst="rect">
            <a:avLst/>
          </a:prstGeom>
          <a:noFill/>
          <a:ln>
            <a:noFill/>
          </a:ln>
        </p:spPr>
      </p:pic>
      <p:pic>
        <p:nvPicPr>
          <p:cNvPr id="3964" name="Google Shape;3964;p242"/>
          <p:cNvPicPr preferRelativeResize="0"/>
          <p:nvPr/>
        </p:nvPicPr>
        <p:blipFill>
          <a:blip r:embed="rId4">
            <a:alphaModFix/>
          </a:blip>
          <a:stretch>
            <a:fillRect/>
          </a:stretch>
        </p:blipFill>
        <p:spPr>
          <a:xfrm>
            <a:off x="1813600" y="4011500"/>
            <a:ext cx="772725" cy="471275"/>
          </a:xfrm>
          <a:prstGeom prst="rect">
            <a:avLst/>
          </a:prstGeom>
          <a:noFill/>
          <a:ln>
            <a:noFill/>
          </a:ln>
        </p:spPr>
      </p:pic>
      <p:sp>
        <p:nvSpPr>
          <p:cNvPr id="3965" name="Google Shape;3965;p242">
            <a:hlinkClick action="ppaction://hlinksldjump" r:id="rId5"/>
          </p:cNvPr>
          <p:cNvSpPr/>
          <p:nvPr/>
        </p:nvSpPr>
        <p:spPr>
          <a:xfrm>
            <a:off x="-44700"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66" name="Google Shape;3966;p24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967" name="Google Shape;3967;p242"/>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3968" name="Google Shape;3968;p242">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9" name="Google Shape;3969;p24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3970" name="Google Shape;3970;p242">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3971" name="Google Shape;3971;p242">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2" name="Google Shape;3972;p242">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3973" name="Google Shape;3973;p242">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grpSp>
        <p:nvGrpSpPr>
          <p:cNvPr id="3978" name="Google Shape;3978;p243"/>
          <p:cNvGrpSpPr/>
          <p:nvPr/>
        </p:nvGrpSpPr>
        <p:grpSpPr>
          <a:xfrm>
            <a:off x="202050" y="231000"/>
            <a:ext cx="8739900" cy="4681500"/>
            <a:chOff x="202050" y="231000"/>
            <a:chExt cx="8739900" cy="4681500"/>
          </a:xfrm>
        </p:grpSpPr>
        <p:sp>
          <p:nvSpPr>
            <p:cNvPr id="3979" name="Google Shape;3979;p24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3980" name="Google Shape;3980;p24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3981" name="Google Shape;3981;p24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3982" name="Google Shape;3982;p24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3983" name="Google Shape;3983;p24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3984" name="Google Shape;3984;p24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3985" name="Google Shape;3985;p24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3986" name="Google Shape;3986;p24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3987" name="Google Shape;3987;p24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3988" name="Google Shape;3988;p243"/>
          <p:cNvPicPr preferRelativeResize="0"/>
          <p:nvPr/>
        </p:nvPicPr>
        <p:blipFill rotWithShape="1">
          <a:blip r:embed="rId5">
            <a:alphaModFix/>
          </a:blip>
          <a:srcRect b="12334" l="0" r="0" t="14157"/>
          <a:stretch/>
        </p:blipFill>
        <p:spPr>
          <a:xfrm>
            <a:off x="1852250" y="3880025"/>
            <a:ext cx="795819" cy="585000"/>
          </a:xfrm>
          <a:prstGeom prst="rect">
            <a:avLst/>
          </a:prstGeom>
          <a:noFill/>
          <a:ln>
            <a:noFill/>
          </a:ln>
        </p:spPr>
      </p:pic>
      <p:sp>
        <p:nvSpPr>
          <p:cNvPr id="3989" name="Google Shape;3989;p243">
            <a:hlinkClick action="ppaction://hlinksldjump" r:id="rId6"/>
          </p:cNvPr>
          <p:cNvSpPr/>
          <p:nvPr/>
        </p:nvSpPr>
        <p:spPr>
          <a:xfrm>
            <a:off x="-44700" y="-21175"/>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90" name="Google Shape;3990;p24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3991" name="Google Shape;3991;p243">
            <a:hlinkClick action="ppaction://hlinksldjump" r:id="rId7"/>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2" name="Google Shape;3992;p243">
            <a:hlinkClick action="ppaction://hlinksldjump" r:id="rId8"/>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3" name="Google Shape;3993;p243">
            <a:hlinkClick action="ppaction://hlinksldjump" r:id="rId9"/>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4" name="Google Shape;3994;p243">
            <a:hlinkClick action="ppaction://hlinksldjump" r:id="rId10"/>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5" name="Google Shape;3995;p243">
            <a:hlinkClick action="ppaction://hlinksldjump" r:id="rId11"/>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6" name="Google Shape;3996;p243">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7" name="Google Shape;3997;p243">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8" name="Google Shape;3998;p243">
            <a:hlinkClick action="ppaction://hlinksldjump" r:id="rId14"/>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9" name="Google Shape;3999;p24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3" name="Shape 4003"/>
        <p:cNvGrpSpPr/>
        <p:nvPr/>
      </p:nvGrpSpPr>
      <p:grpSpPr>
        <a:xfrm>
          <a:off x="0" y="0"/>
          <a:ext cx="0" cy="0"/>
          <a:chOff x="0" y="0"/>
          <a:chExt cx="0" cy="0"/>
        </a:xfrm>
      </p:grpSpPr>
      <p:sp>
        <p:nvSpPr>
          <p:cNvPr id="4004" name="Google Shape;4004;p24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005" name="Google Shape;4005;p244"/>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006" name="Google Shape;4006;p244"/>
          <p:cNvPicPr preferRelativeResize="0"/>
          <p:nvPr/>
        </p:nvPicPr>
        <p:blipFill rotWithShape="1">
          <a:blip r:embed="rId4">
            <a:alphaModFix/>
          </a:blip>
          <a:srcRect b="12334" l="0" r="0" t="14157"/>
          <a:stretch/>
        </p:blipFill>
        <p:spPr>
          <a:xfrm>
            <a:off x="1852250" y="3880025"/>
            <a:ext cx="795819" cy="585000"/>
          </a:xfrm>
          <a:prstGeom prst="rect">
            <a:avLst/>
          </a:prstGeom>
          <a:noFill/>
          <a:ln>
            <a:noFill/>
          </a:ln>
        </p:spPr>
      </p:pic>
      <p:sp>
        <p:nvSpPr>
          <p:cNvPr id="4007" name="Google Shape;4007;p244">
            <a:hlinkClick action="ppaction://hlinksldjump" r:id="rId5"/>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08" name="Google Shape;4008;p24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009" name="Google Shape;4009;p244"/>
          <p:cNvPicPr preferRelativeResize="0"/>
          <p:nvPr/>
        </p:nvPicPr>
        <p:blipFill>
          <a:blip r:embed="rId6">
            <a:alphaModFix/>
          </a:blip>
          <a:stretch>
            <a:fillRect/>
          </a:stretch>
        </p:blipFill>
        <p:spPr>
          <a:xfrm>
            <a:off x="8428109" y="317975"/>
            <a:ext cx="432801" cy="466849"/>
          </a:xfrm>
          <a:prstGeom prst="rect">
            <a:avLst/>
          </a:prstGeom>
          <a:noFill/>
          <a:ln>
            <a:noFill/>
          </a:ln>
        </p:spPr>
      </p:pic>
      <p:sp>
        <p:nvSpPr>
          <p:cNvPr id="4010" name="Google Shape;4010;p244">
            <a:hlinkClick action="ppaction://hlinksldjump" r:id="rId7"/>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1" name="Google Shape;4011;p24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012" name="Google Shape;4012;p244">
            <a:hlinkClick action="ppaction://hlinksldjump" r:id="rId8"/>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013" name="Google Shape;4013;p244">
            <a:hlinkClick action="ppaction://hlinksldjump" r:id="rId9"/>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4" name="Google Shape;4014;p244">
            <a:hlinkClick action="ppaction://hlinksldjump" r:id="rId10"/>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015" name="Google Shape;4015;p244">
            <a:hlinkClick action="ppaction://hlinksldjump" r:id="rId11"/>
          </p:cNvPr>
          <p:cNvPicPr preferRelativeResize="0"/>
          <p:nvPr/>
        </p:nvPicPr>
        <p:blipFill>
          <a:blip r:embed="rId12">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grpSp>
        <p:nvGrpSpPr>
          <p:cNvPr id="4020" name="Google Shape;4020;p245"/>
          <p:cNvGrpSpPr/>
          <p:nvPr/>
        </p:nvGrpSpPr>
        <p:grpSpPr>
          <a:xfrm>
            <a:off x="202050" y="231000"/>
            <a:ext cx="8739900" cy="4681500"/>
            <a:chOff x="202050" y="231000"/>
            <a:chExt cx="8739900" cy="4681500"/>
          </a:xfrm>
        </p:grpSpPr>
        <p:sp>
          <p:nvSpPr>
            <p:cNvPr id="4021" name="Google Shape;4021;p24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022" name="Google Shape;4022;p24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023" name="Google Shape;4023;p24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024" name="Google Shape;4024;p24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025" name="Google Shape;4025;p24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026" name="Google Shape;4026;p24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027" name="Google Shape;4027;p24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028" name="Google Shape;4028;p24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029" name="Google Shape;4029;p24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030" name="Google Shape;4030;p245"/>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031" name="Google Shape;4031;p245"/>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4032" name="Google Shape;4032;p245">
            <a:hlinkClick action="ppaction://hlinksldjump" r:id="rId7"/>
          </p:cNvPr>
          <p:cNvSpPr/>
          <p:nvPr/>
        </p:nvSpPr>
        <p:spPr>
          <a:xfrm>
            <a:off x="-44700" y="-21175"/>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33" name="Google Shape;4033;p24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034" name="Google Shape;4034;p245">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5" name="Google Shape;4035;p245">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6" name="Google Shape;4036;p245">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7" name="Google Shape;4037;p245">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8" name="Google Shape;4038;p245"/>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9" name="Google Shape;4039;p245">
            <a:hlinkClick action="ppaction://hlinksldjump" r:id="rId12"/>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0" name="Google Shape;4040;p245">
            <a:hlinkClick action="ppaction://hlinksldjump" r:id="rId13"/>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1" name="Google Shape;4041;p245"/>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2" name="Google Shape;4042;p24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15" name="Google Shape;515;p57"/>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16" name="Google Shape;516;p57"/>
          <p:cNvPicPr preferRelativeResize="0"/>
          <p:nvPr/>
        </p:nvPicPr>
        <p:blipFill>
          <a:blip r:embed="rId3">
            <a:alphaModFix/>
          </a:blip>
          <a:stretch>
            <a:fillRect/>
          </a:stretch>
        </p:blipFill>
        <p:spPr>
          <a:xfrm>
            <a:off x="3565796" y="2330362"/>
            <a:ext cx="1884325" cy="1400050"/>
          </a:xfrm>
          <a:prstGeom prst="rect">
            <a:avLst/>
          </a:prstGeom>
          <a:solidFill>
            <a:schemeClr val="dk1"/>
          </a:solidFill>
          <a:ln>
            <a:noFill/>
          </a:ln>
        </p:spPr>
      </p:pic>
      <p:pic>
        <p:nvPicPr>
          <p:cNvPr id="517" name="Google Shape;517;p57"/>
          <p:cNvPicPr preferRelativeResize="0"/>
          <p:nvPr/>
        </p:nvPicPr>
        <p:blipFill>
          <a:blip r:embed="rId4">
            <a:alphaModFix/>
          </a:blip>
          <a:stretch>
            <a:fillRect/>
          </a:stretch>
        </p:blipFill>
        <p:spPr>
          <a:xfrm>
            <a:off x="5563544" y="2330344"/>
            <a:ext cx="1113550" cy="1113575"/>
          </a:xfrm>
          <a:prstGeom prst="rect">
            <a:avLst/>
          </a:prstGeom>
          <a:solidFill>
            <a:schemeClr val="dk1"/>
          </a:solidFill>
          <a:ln>
            <a:noFill/>
          </a:ln>
        </p:spPr>
      </p:pic>
      <p:sp>
        <p:nvSpPr>
          <p:cNvPr id="518" name="Google Shape;518;p57"/>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Would you like to Download the Picture you just took? </a:t>
            </a:r>
            <a:endParaRPr sz="1200">
              <a:solidFill>
                <a:srgbClr val="212121"/>
              </a:solidFill>
              <a:latin typeface="Calibri"/>
              <a:ea typeface="Calibri"/>
              <a:cs typeface="Calibri"/>
              <a:sym typeface="Calibri"/>
            </a:endParaRPr>
          </a:p>
        </p:txBody>
      </p:sp>
      <p:sp>
        <p:nvSpPr>
          <p:cNvPr id="519" name="Google Shape;519;p5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a:t>
            </a:r>
            <a:endParaRPr sz="2000"/>
          </a:p>
        </p:txBody>
      </p:sp>
      <p:sp>
        <p:nvSpPr>
          <p:cNvPr id="520" name="Google Shape;520;p57">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1" name="Google Shape;521;p57">
            <a:hlinkClick action="ppaction://hlinksldjump" r:id="rId6"/>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a:t>
            </a:r>
            <a:endParaRPr sz="1100"/>
          </a:p>
        </p:txBody>
      </p:sp>
      <p:sp>
        <p:nvSpPr>
          <p:cNvPr id="522" name="Google Shape;522;p57">
            <a:hlinkClick action="ppaction://hlinksldjump" r:id="rId7"/>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6" name="Shape 4046"/>
        <p:cNvGrpSpPr/>
        <p:nvPr/>
      </p:nvGrpSpPr>
      <p:grpSpPr>
        <a:xfrm>
          <a:off x="0" y="0"/>
          <a:ext cx="0" cy="0"/>
          <a:chOff x="0" y="0"/>
          <a:chExt cx="0" cy="0"/>
        </a:xfrm>
      </p:grpSpPr>
      <p:sp>
        <p:nvSpPr>
          <p:cNvPr id="4047" name="Google Shape;4047;p24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048" name="Google Shape;4048;p246"/>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049" name="Google Shape;4049;p246"/>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pic>
        <p:nvPicPr>
          <p:cNvPr id="4050" name="Google Shape;4050;p246"/>
          <p:cNvPicPr preferRelativeResize="0"/>
          <p:nvPr/>
        </p:nvPicPr>
        <p:blipFill rotWithShape="1">
          <a:blip r:embed="rId5">
            <a:alphaModFix/>
          </a:blip>
          <a:srcRect b="12334" l="0" r="0" t="14157"/>
          <a:stretch/>
        </p:blipFill>
        <p:spPr>
          <a:xfrm>
            <a:off x="1852250" y="3880025"/>
            <a:ext cx="795819" cy="585000"/>
          </a:xfrm>
          <a:prstGeom prst="rect">
            <a:avLst/>
          </a:prstGeom>
          <a:noFill/>
          <a:ln>
            <a:noFill/>
          </a:ln>
        </p:spPr>
      </p:pic>
      <p:sp>
        <p:nvSpPr>
          <p:cNvPr id="4051" name="Google Shape;4051;p246">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2" name="Google Shape;4052;p24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053" name="Google Shape;4053;p246"/>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054" name="Google Shape;4054;p246">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5" name="Google Shape;4055;p24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056" name="Google Shape;4056;p246">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057" name="Google Shape;4057;p246">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8" name="Google Shape;4058;p246">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059" name="Google Shape;4059;p246">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grpSp>
        <p:nvGrpSpPr>
          <p:cNvPr id="4064" name="Google Shape;4064;p247"/>
          <p:cNvGrpSpPr/>
          <p:nvPr/>
        </p:nvGrpSpPr>
        <p:grpSpPr>
          <a:xfrm>
            <a:off x="202050" y="231000"/>
            <a:ext cx="8739900" cy="4681500"/>
            <a:chOff x="202050" y="231000"/>
            <a:chExt cx="8739900" cy="4681500"/>
          </a:xfrm>
        </p:grpSpPr>
        <p:sp>
          <p:nvSpPr>
            <p:cNvPr id="4065" name="Google Shape;4065;p24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066" name="Google Shape;4066;p24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067" name="Google Shape;4067;p24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068" name="Google Shape;4068;p24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069" name="Google Shape;4069;p24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070" name="Google Shape;4070;p24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071" name="Google Shape;4071;p24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072" name="Google Shape;4072;p24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073" name="Google Shape;4073;p24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074" name="Google Shape;4074;p247"/>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075" name="Google Shape;4075;p247"/>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4076" name="Google Shape;4076;p247">
            <a:hlinkClick action="ppaction://hlinksldjump" r:id="rId7"/>
          </p:cNvPr>
          <p:cNvSpPr/>
          <p:nvPr/>
        </p:nvSpPr>
        <p:spPr>
          <a:xfrm>
            <a:off x="-44700" y="-21175"/>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77" name="Google Shape;4077;p24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078" name="Google Shape;4078;p247">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9" name="Google Shape;4079;p247">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0" name="Google Shape;4080;p247">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1" name="Google Shape;4081;p247">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2" name="Google Shape;4082;p247">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3" name="Google Shape;4083;p247">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4" name="Google Shape;4084;p247">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5" name="Google Shape;4085;p247">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6" name="Google Shape;4086;p24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0" name="Shape 4090"/>
        <p:cNvGrpSpPr/>
        <p:nvPr/>
      </p:nvGrpSpPr>
      <p:grpSpPr>
        <a:xfrm>
          <a:off x="0" y="0"/>
          <a:ext cx="0" cy="0"/>
          <a:chOff x="0" y="0"/>
          <a:chExt cx="0" cy="0"/>
        </a:xfrm>
      </p:grpSpPr>
      <p:sp>
        <p:nvSpPr>
          <p:cNvPr id="4091" name="Google Shape;4091;p24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092" name="Google Shape;4092;p248"/>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093" name="Google Shape;4093;p248"/>
          <p:cNvPicPr preferRelativeResize="0"/>
          <p:nvPr/>
        </p:nvPicPr>
        <p:blipFill rotWithShape="1">
          <a:blip r:embed="rId4">
            <a:alphaModFix/>
          </a:blip>
          <a:srcRect b="0" l="32402" r="25965" t="0"/>
          <a:stretch/>
        </p:blipFill>
        <p:spPr>
          <a:xfrm>
            <a:off x="1849625" y="1642925"/>
            <a:ext cx="1021600" cy="1364366"/>
          </a:xfrm>
          <a:prstGeom prst="rect">
            <a:avLst/>
          </a:prstGeom>
          <a:noFill/>
          <a:ln>
            <a:noFill/>
          </a:ln>
        </p:spPr>
      </p:pic>
      <p:pic>
        <p:nvPicPr>
          <p:cNvPr id="4094" name="Google Shape;4094;p248"/>
          <p:cNvPicPr preferRelativeResize="0"/>
          <p:nvPr/>
        </p:nvPicPr>
        <p:blipFill rotWithShape="1">
          <a:blip r:embed="rId5">
            <a:alphaModFix/>
          </a:blip>
          <a:srcRect b="12334" l="0" r="0" t="14157"/>
          <a:stretch/>
        </p:blipFill>
        <p:spPr>
          <a:xfrm>
            <a:off x="1852250" y="3880025"/>
            <a:ext cx="795819" cy="585000"/>
          </a:xfrm>
          <a:prstGeom prst="rect">
            <a:avLst/>
          </a:prstGeom>
          <a:noFill/>
          <a:ln>
            <a:noFill/>
          </a:ln>
        </p:spPr>
      </p:pic>
      <p:sp>
        <p:nvSpPr>
          <p:cNvPr id="4095" name="Google Shape;4095;p248">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96" name="Google Shape;4096;p24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097" name="Google Shape;4097;p248"/>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098" name="Google Shape;4098;p248">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9" name="Google Shape;4099;p24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100" name="Google Shape;4100;p248">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101" name="Google Shape;4101;p248">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2" name="Google Shape;4102;p248">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103" name="Google Shape;4103;p248">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7" name="Shape 4107"/>
        <p:cNvGrpSpPr/>
        <p:nvPr/>
      </p:nvGrpSpPr>
      <p:grpSpPr>
        <a:xfrm>
          <a:off x="0" y="0"/>
          <a:ext cx="0" cy="0"/>
          <a:chOff x="0" y="0"/>
          <a:chExt cx="0" cy="0"/>
        </a:xfrm>
      </p:grpSpPr>
      <p:grpSp>
        <p:nvGrpSpPr>
          <p:cNvPr id="4108" name="Google Shape;4108;p249"/>
          <p:cNvGrpSpPr/>
          <p:nvPr/>
        </p:nvGrpSpPr>
        <p:grpSpPr>
          <a:xfrm>
            <a:off x="202050" y="231000"/>
            <a:ext cx="8739900" cy="4681500"/>
            <a:chOff x="202050" y="231000"/>
            <a:chExt cx="8739900" cy="4681500"/>
          </a:xfrm>
        </p:grpSpPr>
        <p:sp>
          <p:nvSpPr>
            <p:cNvPr id="4109" name="Google Shape;4109;p24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110" name="Google Shape;4110;p24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111" name="Google Shape;4111;p24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112" name="Google Shape;4112;p24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113" name="Google Shape;4113;p24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114" name="Google Shape;4114;p24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115" name="Google Shape;4115;p24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116" name="Google Shape;4116;p24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117" name="Google Shape;4117;p24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118" name="Google Shape;4118;p249"/>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119" name="Google Shape;4119;p249"/>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120" name="Google Shape;4120;p249">
            <a:hlinkClick action="ppaction://hlinksldjump" r:id="rId7"/>
          </p:cNvPr>
          <p:cNvSpPr/>
          <p:nvPr/>
        </p:nvSpPr>
        <p:spPr>
          <a:xfrm>
            <a:off x="-44700" y="-21175"/>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21" name="Google Shape;4121;p24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122" name="Google Shape;4122;p249">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3" name="Google Shape;4123;p249">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4" name="Google Shape;4124;p249">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5" name="Google Shape;4125;p249">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6" name="Google Shape;4126;p249">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7" name="Google Shape;4127;p249">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8" name="Google Shape;4128;p249">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9" name="Google Shape;4129;p249">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24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4" name="Shape 4134"/>
        <p:cNvGrpSpPr/>
        <p:nvPr/>
      </p:nvGrpSpPr>
      <p:grpSpPr>
        <a:xfrm>
          <a:off x="0" y="0"/>
          <a:ext cx="0" cy="0"/>
          <a:chOff x="0" y="0"/>
          <a:chExt cx="0" cy="0"/>
        </a:xfrm>
      </p:grpSpPr>
      <p:sp>
        <p:nvSpPr>
          <p:cNvPr id="4135" name="Google Shape;4135;p25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136" name="Google Shape;4136;p250"/>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137" name="Google Shape;4137;p250"/>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pic>
        <p:nvPicPr>
          <p:cNvPr id="4138" name="Google Shape;4138;p250"/>
          <p:cNvPicPr preferRelativeResize="0"/>
          <p:nvPr/>
        </p:nvPicPr>
        <p:blipFill>
          <a:blip r:embed="rId5">
            <a:alphaModFix/>
          </a:blip>
          <a:stretch>
            <a:fillRect/>
          </a:stretch>
        </p:blipFill>
        <p:spPr>
          <a:xfrm>
            <a:off x="1809325" y="4011500"/>
            <a:ext cx="772725" cy="471275"/>
          </a:xfrm>
          <a:prstGeom prst="rect">
            <a:avLst/>
          </a:prstGeom>
          <a:noFill/>
          <a:ln>
            <a:noFill/>
          </a:ln>
        </p:spPr>
      </p:pic>
      <p:sp>
        <p:nvSpPr>
          <p:cNvPr id="4139" name="Google Shape;4139;p250">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40" name="Google Shape;4140;p25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141" name="Google Shape;4141;p250"/>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142" name="Google Shape;4142;p250">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3" name="Google Shape;4143;p25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144" name="Google Shape;4144;p250">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145" name="Google Shape;4145;p250">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6" name="Google Shape;4146;p250">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147" name="Google Shape;4147;p250">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1" name="Shape 4151"/>
        <p:cNvGrpSpPr/>
        <p:nvPr/>
      </p:nvGrpSpPr>
      <p:grpSpPr>
        <a:xfrm>
          <a:off x="0" y="0"/>
          <a:ext cx="0" cy="0"/>
          <a:chOff x="0" y="0"/>
          <a:chExt cx="0" cy="0"/>
        </a:xfrm>
      </p:grpSpPr>
      <p:grpSp>
        <p:nvGrpSpPr>
          <p:cNvPr id="4152" name="Google Shape;4152;p251"/>
          <p:cNvGrpSpPr/>
          <p:nvPr/>
        </p:nvGrpSpPr>
        <p:grpSpPr>
          <a:xfrm>
            <a:off x="202050" y="231000"/>
            <a:ext cx="8739900" cy="4681500"/>
            <a:chOff x="202050" y="231000"/>
            <a:chExt cx="8739900" cy="4681500"/>
          </a:xfrm>
        </p:grpSpPr>
        <p:sp>
          <p:nvSpPr>
            <p:cNvPr id="4153" name="Google Shape;4153;p25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154" name="Google Shape;4154;p25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155" name="Google Shape;4155;p25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156" name="Google Shape;4156;p25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157" name="Google Shape;4157;p25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158" name="Google Shape;4158;p25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159" name="Google Shape;4159;p25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160" name="Google Shape;4160;p25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161" name="Google Shape;4161;p25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162" name="Google Shape;4162;p251"/>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163" name="Google Shape;4163;p251"/>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164" name="Google Shape;4164;p251">
            <a:hlinkClick action="ppaction://hlinksldjump" r:id="rId7"/>
          </p:cNvPr>
          <p:cNvSpPr/>
          <p:nvPr/>
        </p:nvSpPr>
        <p:spPr>
          <a:xfrm>
            <a:off x="-44700" y="-21175"/>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65" name="Google Shape;4165;p25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166" name="Google Shape;4166;p251">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7" name="Google Shape;4167;p251">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8" name="Google Shape;4168;p251">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9" name="Google Shape;4169;p251">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0" name="Google Shape;4170;p251">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1" name="Google Shape;4171;p251">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2" name="Google Shape;4172;p251">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3" name="Google Shape;4173;p251">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4" name="Google Shape;4174;p25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25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180" name="Google Shape;4180;p252"/>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181" name="Google Shape;4181;p252"/>
          <p:cNvPicPr preferRelativeResize="0"/>
          <p:nvPr/>
        </p:nvPicPr>
        <p:blipFill rotWithShape="1">
          <a:blip r:embed="rId4">
            <a:alphaModFix/>
          </a:blip>
          <a:srcRect b="0" l="32402" r="25965" t="0"/>
          <a:stretch/>
        </p:blipFill>
        <p:spPr>
          <a:xfrm>
            <a:off x="1849625" y="1642925"/>
            <a:ext cx="1021600" cy="1364366"/>
          </a:xfrm>
          <a:prstGeom prst="rect">
            <a:avLst/>
          </a:prstGeom>
          <a:noFill/>
          <a:ln>
            <a:noFill/>
          </a:ln>
        </p:spPr>
      </p:pic>
      <p:pic>
        <p:nvPicPr>
          <p:cNvPr id="4182" name="Google Shape;4182;p252"/>
          <p:cNvPicPr preferRelativeResize="0"/>
          <p:nvPr/>
        </p:nvPicPr>
        <p:blipFill>
          <a:blip r:embed="rId5">
            <a:alphaModFix/>
          </a:blip>
          <a:stretch>
            <a:fillRect/>
          </a:stretch>
        </p:blipFill>
        <p:spPr>
          <a:xfrm>
            <a:off x="1809325" y="4011500"/>
            <a:ext cx="772725" cy="471275"/>
          </a:xfrm>
          <a:prstGeom prst="rect">
            <a:avLst/>
          </a:prstGeom>
          <a:noFill/>
          <a:ln>
            <a:noFill/>
          </a:ln>
        </p:spPr>
      </p:pic>
      <p:sp>
        <p:nvSpPr>
          <p:cNvPr id="4183" name="Google Shape;4183;p252">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84" name="Google Shape;4184;p25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185" name="Google Shape;4185;p252"/>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186" name="Google Shape;4186;p252">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7" name="Google Shape;4187;p25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188" name="Google Shape;4188;p252">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189" name="Google Shape;4189;p252">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0" name="Google Shape;4190;p252">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191" name="Google Shape;4191;p252">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5" name="Shape 4195"/>
        <p:cNvGrpSpPr/>
        <p:nvPr/>
      </p:nvGrpSpPr>
      <p:grpSpPr>
        <a:xfrm>
          <a:off x="0" y="0"/>
          <a:ext cx="0" cy="0"/>
          <a:chOff x="0" y="0"/>
          <a:chExt cx="0" cy="0"/>
        </a:xfrm>
      </p:grpSpPr>
      <p:grpSp>
        <p:nvGrpSpPr>
          <p:cNvPr id="4196" name="Google Shape;4196;p253"/>
          <p:cNvGrpSpPr/>
          <p:nvPr/>
        </p:nvGrpSpPr>
        <p:grpSpPr>
          <a:xfrm>
            <a:off x="202050" y="231000"/>
            <a:ext cx="8739900" cy="4681500"/>
            <a:chOff x="202050" y="231000"/>
            <a:chExt cx="8739900" cy="4681500"/>
          </a:xfrm>
        </p:grpSpPr>
        <p:sp>
          <p:nvSpPr>
            <p:cNvPr id="4197" name="Google Shape;4197;p25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198" name="Google Shape;4198;p25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199" name="Google Shape;4199;p25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200" name="Google Shape;4200;p25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201" name="Google Shape;4201;p25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202" name="Google Shape;4202;p25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203" name="Google Shape;4203;p25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204" name="Google Shape;4204;p25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205" name="Google Shape;4205;p25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206" name="Google Shape;4206;p253"/>
          <p:cNvPicPr preferRelativeResize="0"/>
          <p:nvPr/>
        </p:nvPicPr>
        <p:blipFill rotWithShape="1">
          <a:blip r:embed="rId5">
            <a:alphaModFix/>
          </a:blip>
          <a:srcRect b="12334" l="0" r="0" t="14157"/>
          <a:stretch/>
        </p:blipFill>
        <p:spPr>
          <a:xfrm>
            <a:off x="1852250" y="3880025"/>
            <a:ext cx="795819" cy="585000"/>
          </a:xfrm>
          <a:prstGeom prst="rect">
            <a:avLst/>
          </a:prstGeom>
          <a:noFill/>
          <a:ln>
            <a:noFill/>
          </a:ln>
        </p:spPr>
      </p:pic>
      <p:pic>
        <p:nvPicPr>
          <p:cNvPr id="4207" name="Google Shape;4207;p253"/>
          <p:cNvPicPr preferRelativeResize="0"/>
          <p:nvPr/>
        </p:nvPicPr>
        <p:blipFill>
          <a:blip r:embed="rId6">
            <a:alphaModFix/>
          </a:blip>
          <a:stretch>
            <a:fillRect/>
          </a:stretch>
        </p:blipFill>
        <p:spPr>
          <a:xfrm>
            <a:off x="1328175" y="2424200"/>
            <a:ext cx="2314575" cy="1843500"/>
          </a:xfrm>
          <a:prstGeom prst="rect">
            <a:avLst/>
          </a:prstGeom>
          <a:noFill/>
          <a:ln>
            <a:noFill/>
          </a:ln>
        </p:spPr>
      </p:pic>
      <p:sp>
        <p:nvSpPr>
          <p:cNvPr id="4208" name="Google Shape;4208;p253">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09" name="Google Shape;4209;p25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210" name="Google Shape;4210;p253">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1" name="Google Shape;4211;p253">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2" name="Google Shape;4212;p253">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3" name="Google Shape;4213;p253">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4" name="Google Shape;4214;p253">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5" name="Google Shape;4215;p253">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6" name="Google Shape;4216;p253">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7" name="Google Shape;4217;p253">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8" name="Google Shape;4218;p25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2" name="Shape 4222"/>
        <p:cNvGrpSpPr/>
        <p:nvPr/>
      </p:nvGrpSpPr>
      <p:grpSpPr>
        <a:xfrm>
          <a:off x="0" y="0"/>
          <a:ext cx="0" cy="0"/>
          <a:chOff x="0" y="0"/>
          <a:chExt cx="0" cy="0"/>
        </a:xfrm>
      </p:grpSpPr>
      <p:sp>
        <p:nvSpPr>
          <p:cNvPr id="4223" name="Google Shape;4223;p25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224" name="Google Shape;4224;p254"/>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225" name="Google Shape;4225;p254"/>
          <p:cNvPicPr preferRelativeResize="0"/>
          <p:nvPr/>
        </p:nvPicPr>
        <p:blipFill rotWithShape="1">
          <a:blip r:embed="rId4">
            <a:alphaModFix/>
          </a:blip>
          <a:srcRect b="12334" l="0" r="0" t="14157"/>
          <a:stretch/>
        </p:blipFill>
        <p:spPr>
          <a:xfrm>
            <a:off x="1852250" y="3880025"/>
            <a:ext cx="795819" cy="585000"/>
          </a:xfrm>
          <a:prstGeom prst="rect">
            <a:avLst/>
          </a:prstGeom>
          <a:noFill/>
          <a:ln>
            <a:noFill/>
          </a:ln>
        </p:spPr>
      </p:pic>
      <p:pic>
        <p:nvPicPr>
          <p:cNvPr id="4226" name="Google Shape;4226;p254"/>
          <p:cNvPicPr preferRelativeResize="0"/>
          <p:nvPr/>
        </p:nvPicPr>
        <p:blipFill>
          <a:blip r:embed="rId5">
            <a:alphaModFix/>
          </a:blip>
          <a:stretch>
            <a:fillRect/>
          </a:stretch>
        </p:blipFill>
        <p:spPr>
          <a:xfrm>
            <a:off x="1328175" y="2424200"/>
            <a:ext cx="2314575" cy="1843500"/>
          </a:xfrm>
          <a:prstGeom prst="rect">
            <a:avLst/>
          </a:prstGeom>
          <a:noFill/>
          <a:ln>
            <a:noFill/>
          </a:ln>
        </p:spPr>
      </p:pic>
      <p:sp>
        <p:nvSpPr>
          <p:cNvPr id="4227" name="Google Shape;4227;p254">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28" name="Google Shape;4228;p25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229" name="Google Shape;4229;p254"/>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230" name="Google Shape;4230;p254">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1" name="Google Shape;4231;p25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232" name="Google Shape;4232;p254">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233" name="Google Shape;4233;p254">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4" name="Google Shape;4234;p254">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235" name="Google Shape;4235;p254">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9" name="Shape 4239"/>
        <p:cNvGrpSpPr/>
        <p:nvPr/>
      </p:nvGrpSpPr>
      <p:grpSpPr>
        <a:xfrm>
          <a:off x="0" y="0"/>
          <a:ext cx="0" cy="0"/>
          <a:chOff x="0" y="0"/>
          <a:chExt cx="0" cy="0"/>
        </a:xfrm>
      </p:grpSpPr>
      <p:grpSp>
        <p:nvGrpSpPr>
          <p:cNvPr id="4240" name="Google Shape;4240;p255"/>
          <p:cNvGrpSpPr/>
          <p:nvPr/>
        </p:nvGrpSpPr>
        <p:grpSpPr>
          <a:xfrm>
            <a:off x="202050" y="231000"/>
            <a:ext cx="8739900" cy="4681500"/>
            <a:chOff x="202050" y="231000"/>
            <a:chExt cx="8739900" cy="4681500"/>
          </a:xfrm>
        </p:grpSpPr>
        <p:sp>
          <p:nvSpPr>
            <p:cNvPr id="4241" name="Google Shape;4241;p25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242" name="Google Shape;4242;p25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243" name="Google Shape;4243;p25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244" name="Google Shape;4244;p25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245" name="Google Shape;4245;p25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246" name="Google Shape;4246;p25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247" name="Google Shape;4247;p25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248" name="Google Shape;4248;p25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249" name="Google Shape;4249;p25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250" name="Google Shape;4250;p255"/>
          <p:cNvPicPr preferRelativeResize="0"/>
          <p:nvPr/>
        </p:nvPicPr>
        <p:blipFill rotWithShape="1">
          <a:blip r:embed="rId5">
            <a:alphaModFix/>
          </a:blip>
          <a:srcRect b="12334" l="0" r="0" t="14157"/>
          <a:stretch/>
        </p:blipFill>
        <p:spPr>
          <a:xfrm>
            <a:off x="1852250" y="3880025"/>
            <a:ext cx="795819" cy="585000"/>
          </a:xfrm>
          <a:prstGeom prst="rect">
            <a:avLst/>
          </a:prstGeom>
          <a:noFill/>
          <a:ln>
            <a:noFill/>
          </a:ln>
        </p:spPr>
      </p:pic>
      <p:pic>
        <p:nvPicPr>
          <p:cNvPr id="4251" name="Google Shape;4251;p255"/>
          <p:cNvPicPr preferRelativeResize="0"/>
          <p:nvPr/>
        </p:nvPicPr>
        <p:blipFill rotWithShape="1">
          <a:blip r:embed="rId6">
            <a:alphaModFix/>
          </a:blip>
          <a:srcRect b="0" l="31359" r="29273" t="0"/>
          <a:stretch/>
        </p:blipFill>
        <p:spPr>
          <a:xfrm>
            <a:off x="1785900" y="2527200"/>
            <a:ext cx="1284425" cy="1637500"/>
          </a:xfrm>
          <a:prstGeom prst="rect">
            <a:avLst/>
          </a:prstGeom>
          <a:noFill/>
          <a:ln>
            <a:noFill/>
          </a:ln>
        </p:spPr>
      </p:pic>
      <p:sp>
        <p:nvSpPr>
          <p:cNvPr id="4252" name="Google Shape;4252;p255">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53" name="Google Shape;4253;p25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254" name="Google Shape;4254;p255">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5" name="Google Shape;4255;p255">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6" name="Google Shape;4256;p255">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7" name="Google Shape;4257;p255">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8" name="Google Shape;4258;p255">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9" name="Google Shape;4259;p255">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0" name="Google Shape;4260;p255">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1" name="Google Shape;4261;p255">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2" name="Google Shape;4262;p25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28" name="Google Shape;528;p58"/>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29" name="Google Shape;529;p58"/>
          <p:cNvPicPr preferRelativeResize="0"/>
          <p:nvPr/>
        </p:nvPicPr>
        <p:blipFill>
          <a:blip r:embed="rId3">
            <a:alphaModFix/>
          </a:blip>
          <a:stretch>
            <a:fillRect/>
          </a:stretch>
        </p:blipFill>
        <p:spPr>
          <a:xfrm>
            <a:off x="3565796" y="2330362"/>
            <a:ext cx="1884325" cy="1400050"/>
          </a:xfrm>
          <a:prstGeom prst="rect">
            <a:avLst/>
          </a:prstGeom>
          <a:solidFill>
            <a:schemeClr val="dk1"/>
          </a:solidFill>
          <a:ln>
            <a:noFill/>
          </a:ln>
        </p:spPr>
      </p:pic>
      <p:pic>
        <p:nvPicPr>
          <p:cNvPr id="530" name="Google Shape;530;p58"/>
          <p:cNvPicPr preferRelativeResize="0"/>
          <p:nvPr/>
        </p:nvPicPr>
        <p:blipFill>
          <a:blip r:embed="rId4">
            <a:alphaModFix/>
          </a:blip>
          <a:stretch>
            <a:fillRect/>
          </a:stretch>
        </p:blipFill>
        <p:spPr>
          <a:xfrm>
            <a:off x="5563544" y="2330344"/>
            <a:ext cx="1113550" cy="1113575"/>
          </a:xfrm>
          <a:prstGeom prst="rect">
            <a:avLst/>
          </a:prstGeom>
          <a:solidFill>
            <a:schemeClr val="dk1"/>
          </a:solidFill>
          <a:ln>
            <a:noFill/>
          </a:ln>
        </p:spPr>
      </p:pic>
      <p:sp>
        <p:nvSpPr>
          <p:cNvPr id="531" name="Google Shape;531;p58"/>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Would you like to Download the Picture you just took? </a:t>
            </a:r>
            <a:endParaRPr sz="1200">
              <a:solidFill>
                <a:srgbClr val="212121"/>
              </a:solidFill>
              <a:latin typeface="Calibri"/>
              <a:ea typeface="Calibri"/>
              <a:cs typeface="Calibri"/>
              <a:sym typeface="Calibri"/>
            </a:endParaRPr>
          </a:p>
        </p:txBody>
      </p:sp>
      <p:sp>
        <p:nvSpPr>
          <p:cNvPr id="532" name="Google Shape;532;p5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a:t>
            </a:r>
            <a:endParaRPr sz="2000"/>
          </a:p>
        </p:txBody>
      </p:sp>
      <p:sp>
        <p:nvSpPr>
          <p:cNvPr id="533" name="Google Shape;533;p58">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4" name="Google Shape;534;p58">
            <a:hlinkClick action="ppaction://hlinksldjump" r:id="rId6"/>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a:t>
            </a:r>
            <a:endParaRPr sz="1100"/>
          </a:p>
        </p:txBody>
      </p:sp>
      <p:sp>
        <p:nvSpPr>
          <p:cNvPr id="535" name="Google Shape;535;p58">
            <a:hlinkClick action="ppaction://hlinksldjump" r:id="rId7"/>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6" name="Shape 4266"/>
        <p:cNvGrpSpPr/>
        <p:nvPr/>
      </p:nvGrpSpPr>
      <p:grpSpPr>
        <a:xfrm>
          <a:off x="0" y="0"/>
          <a:ext cx="0" cy="0"/>
          <a:chOff x="0" y="0"/>
          <a:chExt cx="0" cy="0"/>
        </a:xfrm>
      </p:grpSpPr>
      <p:sp>
        <p:nvSpPr>
          <p:cNvPr id="4267" name="Google Shape;4267;p25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268" name="Google Shape;4268;p256"/>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269" name="Google Shape;4269;p256"/>
          <p:cNvPicPr preferRelativeResize="0"/>
          <p:nvPr/>
        </p:nvPicPr>
        <p:blipFill rotWithShape="1">
          <a:blip r:embed="rId4">
            <a:alphaModFix/>
          </a:blip>
          <a:srcRect b="12334" l="0" r="0" t="14157"/>
          <a:stretch/>
        </p:blipFill>
        <p:spPr>
          <a:xfrm>
            <a:off x="1852250" y="3880025"/>
            <a:ext cx="795819" cy="585000"/>
          </a:xfrm>
          <a:prstGeom prst="rect">
            <a:avLst/>
          </a:prstGeom>
          <a:noFill/>
          <a:ln>
            <a:noFill/>
          </a:ln>
        </p:spPr>
      </p:pic>
      <p:pic>
        <p:nvPicPr>
          <p:cNvPr id="4270" name="Google Shape;4270;p256"/>
          <p:cNvPicPr preferRelativeResize="0"/>
          <p:nvPr/>
        </p:nvPicPr>
        <p:blipFill rotWithShape="1">
          <a:blip r:embed="rId5">
            <a:alphaModFix/>
          </a:blip>
          <a:srcRect b="0" l="31359" r="29273" t="0"/>
          <a:stretch/>
        </p:blipFill>
        <p:spPr>
          <a:xfrm>
            <a:off x="1785900" y="2527200"/>
            <a:ext cx="1284425" cy="1637500"/>
          </a:xfrm>
          <a:prstGeom prst="rect">
            <a:avLst/>
          </a:prstGeom>
          <a:noFill/>
          <a:ln>
            <a:noFill/>
          </a:ln>
        </p:spPr>
      </p:pic>
      <p:sp>
        <p:nvSpPr>
          <p:cNvPr id="4271" name="Google Shape;4271;p256">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72" name="Google Shape;4272;p25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273" name="Google Shape;4273;p256"/>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274" name="Google Shape;4274;p256">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5" name="Google Shape;4275;p25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276" name="Google Shape;4276;p256">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277" name="Google Shape;4277;p256">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8" name="Google Shape;4278;p256">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279" name="Google Shape;4279;p256">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grpSp>
        <p:nvGrpSpPr>
          <p:cNvPr id="4284" name="Google Shape;4284;p257"/>
          <p:cNvGrpSpPr/>
          <p:nvPr/>
        </p:nvGrpSpPr>
        <p:grpSpPr>
          <a:xfrm>
            <a:off x="202050" y="231000"/>
            <a:ext cx="8739900" cy="4681500"/>
            <a:chOff x="202050" y="231000"/>
            <a:chExt cx="8739900" cy="4681500"/>
          </a:xfrm>
        </p:grpSpPr>
        <p:sp>
          <p:nvSpPr>
            <p:cNvPr id="4285" name="Google Shape;4285;p25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286" name="Google Shape;4286;p25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287" name="Google Shape;4287;p25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288" name="Google Shape;4288;p25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289" name="Google Shape;4289;p25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290" name="Google Shape;4290;p25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291" name="Google Shape;4291;p25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292" name="Google Shape;4292;p25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293" name="Google Shape;4293;p25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294" name="Google Shape;4294;p257"/>
          <p:cNvPicPr preferRelativeResize="0"/>
          <p:nvPr/>
        </p:nvPicPr>
        <p:blipFill>
          <a:blip r:embed="rId5">
            <a:alphaModFix/>
          </a:blip>
          <a:stretch>
            <a:fillRect/>
          </a:stretch>
        </p:blipFill>
        <p:spPr>
          <a:xfrm>
            <a:off x="1809325" y="4011500"/>
            <a:ext cx="772725" cy="471275"/>
          </a:xfrm>
          <a:prstGeom prst="rect">
            <a:avLst/>
          </a:prstGeom>
          <a:noFill/>
          <a:ln>
            <a:noFill/>
          </a:ln>
        </p:spPr>
      </p:pic>
      <p:pic>
        <p:nvPicPr>
          <p:cNvPr id="4295" name="Google Shape;4295;p257"/>
          <p:cNvPicPr preferRelativeResize="0"/>
          <p:nvPr/>
        </p:nvPicPr>
        <p:blipFill>
          <a:blip r:embed="rId6">
            <a:alphaModFix/>
          </a:blip>
          <a:stretch>
            <a:fillRect/>
          </a:stretch>
        </p:blipFill>
        <p:spPr>
          <a:xfrm>
            <a:off x="1328175" y="2424200"/>
            <a:ext cx="2314575" cy="1843500"/>
          </a:xfrm>
          <a:prstGeom prst="rect">
            <a:avLst/>
          </a:prstGeom>
          <a:noFill/>
          <a:ln>
            <a:noFill/>
          </a:ln>
        </p:spPr>
      </p:pic>
      <p:sp>
        <p:nvSpPr>
          <p:cNvPr id="4296" name="Google Shape;4296;p257">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97" name="Google Shape;4297;p25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298" name="Google Shape;4298;p257">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9" name="Google Shape;4299;p257">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0" name="Google Shape;4300;p257">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1" name="Google Shape;4301;p257">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2" name="Google Shape;4302;p257">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3" name="Google Shape;4303;p257">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4" name="Google Shape;4304;p257">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5" name="Google Shape;4305;p257">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6" name="Google Shape;4306;p25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25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312" name="Google Shape;4312;p258"/>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313" name="Google Shape;4313;p258"/>
          <p:cNvPicPr preferRelativeResize="0"/>
          <p:nvPr/>
        </p:nvPicPr>
        <p:blipFill>
          <a:blip r:embed="rId4">
            <a:alphaModFix/>
          </a:blip>
          <a:stretch>
            <a:fillRect/>
          </a:stretch>
        </p:blipFill>
        <p:spPr>
          <a:xfrm>
            <a:off x="1809325" y="4011500"/>
            <a:ext cx="772725" cy="471275"/>
          </a:xfrm>
          <a:prstGeom prst="rect">
            <a:avLst/>
          </a:prstGeom>
          <a:noFill/>
          <a:ln>
            <a:noFill/>
          </a:ln>
        </p:spPr>
      </p:pic>
      <p:pic>
        <p:nvPicPr>
          <p:cNvPr id="4314" name="Google Shape;4314;p258"/>
          <p:cNvPicPr preferRelativeResize="0"/>
          <p:nvPr/>
        </p:nvPicPr>
        <p:blipFill>
          <a:blip r:embed="rId5">
            <a:alphaModFix/>
          </a:blip>
          <a:stretch>
            <a:fillRect/>
          </a:stretch>
        </p:blipFill>
        <p:spPr>
          <a:xfrm>
            <a:off x="1328175" y="2424200"/>
            <a:ext cx="2314575" cy="1843500"/>
          </a:xfrm>
          <a:prstGeom prst="rect">
            <a:avLst/>
          </a:prstGeom>
          <a:noFill/>
          <a:ln>
            <a:noFill/>
          </a:ln>
        </p:spPr>
      </p:pic>
      <p:sp>
        <p:nvSpPr>
          <p:cNvPr id="4315" name="Google Shape;4315;p258">
            <a:hlinkClick action="ppaction://hlinksldjump" r:id="rId6"/>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16" name="Google Shape;4316;p25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317" name="Google Shape;4317;p258"/>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318" name="Google Shape;4318;p258">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9" name="Google Shape;4319;p25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320" name="Google Shape;4320;p258">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321" name="Google Shape;4321;p258">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2" name="Google Shape;4322;p258">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323" name="Google Shape;4323;p258">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7" name="Shape 4327"/>
        <p:cNvGrpSpPr/>
        <p:nvPr/>
      </p:nvGrpSpPr>
      <p:grpSpPr>
        <a:xfrm>
          <a:off x="0" y="0"/>
          <a:ext cx="0" cy="0"/>
          <a:chOff x="0" y="0"/>
          <a:chExt cx="0" cy="0"/>
        </a:xfrm>
      </p:grpSpPr>
      <p:grpSp>
        <p:nvGrpSpPr>
          <p:cNvPr id="4328" name="Google Shape;4328;p259"/>
          <p:cNvGrpSpPr/>
          <p:nvPr/>
        </p:nvGrpSpPr>
        <p:grpSpPr>
          <a:xfrm>
            <a:off x="202050" y="231000"/>
            <a:ext cx="8739900" cy="4681500"/>
            <a:chOff x="202050" y="231000"/>
            <a:chExt cx="8739900" cy="4681500"/>
          </a:xfrm>
        </p:grpSpPr>
        <p:sp>
          <p:nvSpPr>
            <p:cNvPr id="4329" name="Google Shape;4329;p25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330" name="Google Shape;4330;p25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331" name="Google Shape;4331;p259"/>
            <p:cNvPicPr preferRelativeResize="0"/>
            <p:nvPr/>
          </p:nvPicPr>
          <p:blipFill>
            <a:blip r:embed="rId3">
              <a:alphaModFix/>
            </a:blip>
            <a:stretch>
              <a:fillRect/>
            </a:stretch>
          </p:blipFill>
          <p:spPr>
            <a:xfrm>
              <a:off x="8428109" y="317975"/>
              <a:ext cx="432801" cy="466849"/>
            </a:xfrm>
            <a:prstGeom prst="rect">
              <a:avLst/>
            </a:prstGeom>
            <a:noFill/>
            <a:ln>
              <a:noFill/>
            </a:ln>
          </p:spPr>
        </p:pic>
      </p:grpSp>
      <p:pic>
        <p:nvPicPr>
          <p:cNvPr id="4332" name="Google Shape;4332;p25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333" name="Google Shape;4333;p25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334" name="Google Shape;4334;p25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335" name="Google Shape;4335;p25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336" name="Google Shape;4336;p25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337" name="Google Shape;4337;p259"/>
          <p:cNvPicPr preferRelativeResize="0"/>
          <p:nvPr/>
        </p:nvPicPr>
        <p:blipFill>
          <a:blip r:embed="rId5">
            <a:alphaModFix/>
          </a:blip>
          <a:stretch>
            <a:fillRect/>
          </a:stretch>
        </p:blipFill>
        <p:spPr>
          <a:xfrm>
            <a:off x="1809325" y="4011500"/>
            <a:ext cx="772725" cy="471275"/>
          </a:xfrm>
          <a:prstGeom prst="rect">
            <a:avLst/>
          </a:prstGeom>
          <a:noFill/>
          <a:ln>
            <a:noFill/>
          </a:ln>
        </p:spPr>
      </p:pic>
      <p:pic>
        <p:nvPicPr>
          <p:cNvPr id="4338" name="Google Shape;4338;p259"/>
          <p:cNvPicPr preferRelativeResize="0"/>
          <p:nvPr/>
        </p:nvPicPr>
        <p:blipFill rotWithShape="1">
          <a:blip r:embed="rId6">
            <a:alphaModFix/>
          </a:blip>
          <a:srcRect b="0" l="31359" r="29273" t="0"/>
          <a:stretch/>
        </p:blipFill>
        <p:spPr>
          <a:xfrm>
            <a:off x="1785900" y="2527200"/>
            <a:ext cx="1284425" cy="1637500"/>
          </a:xfrm>
          <a:prstGeom prst="rect">
            <a:avLst/>
          </a:prstGeom>
          <a:noFill/>
          <a:ln>
            <a:noFill/>
          </a:ln>
        </p:spPr>
      </p:pic>
      <p:sp>
        <p:nvSpPr>
          <p:cNvPr id="4339" name="Google Shape;4339;p259">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40" name="Google Shape;4340;p25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341" name="Google Shape;4341;p259">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2" name="Google Shape;4342;p259">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3" name="Google Shape;4343;p259">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4" name="Google Shape;4344;p259">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5" name="Google Shape;4345;p259">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6" name="Google Shape;4346;p259">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7" name="Google Shape;4347;p259">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8" name="Google Shape;4348;p259">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9" name="Google Shape;4349;p25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3" name="Shape 4353"/>
        <p:cNvGrpSpPr/>
        <p:nvPr/>
      </p:nvGrpSpPr>
      <p:grpSpPr>
        <a:xfrm>
          <a:off x="0" y="0"/>
          <a:ext cx="0" cy="0"/>
          <a:chOff x="0" y="0"/>
          <a:chExt cx="0" cy="0"/>
        </a:xfrm>
      </p:grpSpPr>
      <p:sp>
        <p:nvSpPr>
          <p:cNvPr id="4354" name="Google Shape;4354;p26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355" name="Google Shape;4355;p260"/>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356" name="Google Shape;4356;p260"/>
          <p:cNvPicPr preferRelativeResize="0"/>
          <p:nvPr/>
        </p:nvPicPr>
        <p:blipFill>
          <a:blip r:embed="rId4">
            <a:alphaModFix/>
          </a:blip>
          <a:stretch>
            <a:fillRect/>
          </a:stretch>
        </p:blipFill>
        <p:spPr>
          <a:xfrm>
            <a:off x="1809325" y="4011500"/>
            <a:ext cx="772725" cy="471275"/>
          </a:xfrm>
          <a:prstGeom prst="rect">
            <a:avLst/>
          </a:prstGeom>
          <a:noFill/>
          <a:ln>
            <a:noFill/>
          </a:ln>
        </p:spPr>
      </p:pic>
      <p:pic>
        <p:nvPicPr>
          <p:cNvPr id="4357" name="Google Shape;4357;p260"/>
          <p:cNvPicPr preferRelativeResize="0"/>
          <p:nvPr/>
        </p:nvPicPr>
        <p:blipFill rotWithShape="1">
          <a:blip r:embed="rId5">
            <a:alphaModFix/>
          </a:blip>
          <a:srcRect b="0" l="31359" r="29273" t="0"/>
          <a:stretch/>
        </p:blipFill>
        <p:spPr>
          <a:xfrm>
            <a:off x="1785900" y="2527200"/>
            <a:ext cx="1284425" cy="1637500"/>
          </a:xfrm>
          <a:prstGeom prst="rect">
            <a:avLst/>
          </a:prstGeom>
          <a:noFill/>
          <a:ln>
            <a:noFill/>
          </a:ln>
        </p:spPr>
      </p:pic>
      <p:sp>
        <p:nvSpPr>
          <p:cNvPr id="4358" name="Google Shape;4358;p260">
            <a:hlinkClick action="ppaction://hlinksldjump" r:id="rId6"/>
          </p:cNvPr>
          <p:cNvSpPr/>
          <p:nvPr/>
        </p:nvSpPr>
        <p:spPr>
          <a:xfrm>
            <a:off x="-44700" y="-498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59" name="Google Shape;4359;p26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360" name="Google Shape;4360;p260"/>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361" name="Google Shape;4361;p260">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2" name="Google Shape;4362;p26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363" name="Google Shape;4363;p260">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364" name="Google Shape;4364;p260">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5" name="Google Shape;4365;p260">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366" name="Google Shape;4366;p260">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0" name="Shape 4370"/>
        <p:cNvGrpSpPr/>
        <p:nvPr/>
      </p:nvGrpSpPr>
      <p:grpSpPr>
        <a:xfrm>
          <a:off x="0" y="0"/>
          <a:ext cx="0" cy="0"/>
          <a:chOff x="0" y="0"/>
          <a:chExt cx="0" cy="0"/>
        </a:xfrm>
      </p:grpSpPr>
      <p:grpSp>
        <p:nvGrpSpPr>
          <p:cNvPr id="4371" name="Google Shape;4371;p261"/>
          <p:cNvGrpSpPr/>
          <p:nvPr/>
        </p:nvGrpSpPr>
        <p:grpSpPr>
          <a:xfrm>
            <a:off x="202050" y="231000"/>
            <a:ext cx="8739900" cy="4681500"/>
            <a:chOff x="202050" y="231000"/>
            <a:chExt cx="8739900" cy="4681500"/>
          </a:xfrm>
        </p:grpSpPr>
        <p:sp>
          <p:nvSpPr>
            <p:cNvPr id="4372" name="Google Shape;4372;p26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373" name="Google Shape;4373;p26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374" name="Google Shape;4374;p26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375" name="Google Shape;4375;p26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376" name="Google Shape;4376;p26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377" name="Google Shape;4377;p26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378" name="Google Shape;4378;p26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379" name="Google Shape;4379;p26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380" name="Google Shape;4380;p26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381" name="Google Shape;4381;p261"/>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382" name="Google Shape;4382;p261"/>
          <p:cNvPicPr preferRelativeResize="0"/>
          <p:nvPr/>
        </p:nvPicPr>
        <p:blipFill rotWithShape="1">
          <a:blip r:embed="rId6">
            <a:alphaModFix/>
          </a:blip>
          <a:srcRect b="0" l="31359" r="29273" t="0"/>
          <a:stretch/>
        </p:blipFill>
        <p:spPr>
          <a:xfrm>
            <a:off x="1736125" y="2623350"/>
            <a:ext cx="1284425" cy="1637500"/>
          </a:xfrm>
          <a:prstGeom prst="rect">
            <a:avLst/>
          </a:prstGeom>
          <a:noFill/>
          <a:ln>
            <a:noFill/>
          </a:ln>
        </p:spPr>
      </p:pic>
      <p:sp>
        <p:nvSpPr>
          <p:cNvPr id="4383" name="Google Shape;4383;p261">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84" name="Google Shape;4384;p26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385" name="Google Shape;4385;p261">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6" name="Google Shape;4386;p261">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7" name="Google Shape;4387;p261">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8" name="Google Shape;4388;p261">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9" name="Google Shape;4389;p261">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0" name="Google Shape;4390;p261">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1" name="Google Shape;4391;p261">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2" name="Google Shape;4392;p261">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3" name="Google Shape;4393;p26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sp>
        <p:nvSpPr>
          <p:cNvPr id="4398" name="Google Shape;4398;p26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399" name="Google Shape;4399;p262"/>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400" name="Google Shape;4400;p262"/>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pic>
        <p:nvPicPr>
          <p:cNvPr id="4401" name="Google Shape;4401;p262"/>
          <p:cNvPicPr preferRelativeResize="0"/>
          <p:nvPr/>
        </p:nvPicPr>
        <p:blipFill rotWithShape="1">
          <a:blip r:embed="rId5">
            <a:alphaModFix/>
          </a:blip>
          <a:srcRect b="0" l="31359" r="29273" t="0"/>
          <a:stretch/>
        </p:blipFill>
        <p:spPr>
          <a:xfrm>
            <a:off x="1736125" y="2623350"/>
            <a:ext cx="1284425" cy="1637500"/>
          </a:xfrm>
          <a:prstGeom prst="rect">
            <a:avLst/>
          </a:prstGeom>
          <a:noFill/>
          <a:ln>
            <a:noFill/>
          </a:ln>
        </p:spPr>
      </p:pic>
      <p:sp>
        <p:nvSpPr>
          <p:cNvPr id="4402" name="Google Shape;4402;p262">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03" name="Google Shape;4403;p26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404" name="Google Shape;4404;p262"/>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405" name="Google Shape;4405;p262">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6" name="Google Shape;4406;p26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407" name="Google Shape;4407;p262">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408" name="Google Shape;4408;p262">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9" name="Google Shape;4409;p262">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410" name="Google Shape;4410;p262">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grpSp>
        <p:nvGrpSpPr>
          <p:cNvPr id="4415" name="Google Shape;4415;p263"/>
          <p:cNvGrpSpPr/>
          <p:nvPr/>
        </p:nvGrpSpPr>
        <p:grpSpPr>
          <a:xfrm>
            <a:off x="202050" y="231000"/>
            <a:ext cx="8739900" cy="4681500"/>
            <a:chOff x="202050" y="231000"/>
            <a:chExt cx="8739900" cy="4681500"/>
          </a:xfrm>
        </p:grpSpPr>
        <p:sp>
          <p:nvSpPr>
            <p:cNvPr id="4416" name="Google Shape;4416;p26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417" name="Google Shape;4417;p26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418" name="Google Shape;4418;p26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419" name="Google Shape;4419;p26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420" name="Google Shape;4420;p26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421" name="Google Shape;4421;p26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422" name="Google Shape;4422;p26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423" name="Google Shape;4423;p26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424" name="Google Shape;4424;p26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425" name="Google Shape;4425;p263"/>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426" name="Google Shape;4426;p263"/>
          <p:cNvPicPr preferRelativeResize="0"/>
          <p:nvPr/>
        </p:nvPicPr>
        <p:blipFill rotWithShape="1">
          <a:blip r:embed="rId6">
            <a:alphaModFix/>
          </a:blip>
          <a:srcRect b="0" l="31359" r="29273" t="0"/>
          <a:stretch/>
        </p:blipFill>
        <p:spPr>
          <a:xfrm>
            <a:off x="1736125" y="2623350"/>
            <a:ext cx="1284425" cy="1637500"/>
          </a:xfrm>
          <a:prstGeom prst="rect">
            <a:avLst/>
          </a:prstGeom>
          <a:noFill/>
          <a:ln>
            <a:noFill/>
          </a:ln>
        </p:spPr>
      </p:pic>
      <p:sp>
        <p:nvSpPr>
          <p:cNvPr id="4427" name="Google Shape;4427;p263">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28" name="Google Shape;4428;p26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429" name="Google Shape;4429;p263">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0" name="Google Shape;4430;p263">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1" name="Google Shape;4431;p263">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2" name="Google Shape;4432;p263">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3" name="Google Shape;4433;p263">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4" name="Google Shape;4434;p263">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5" name="Google Shape;4435;p263">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6" name="Google Shape;4436;p263">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7" name="Google Shape;4437;p26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sp>
        <p:nvSpPr>
          <p:cNvPr id="4442" name="Google Shape;4442;p26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443" name="Google Shape;4443;p264"/>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444" name="Google Shape;4444;p264"/>
          <p:cNvPicPr preferRelativeResize="0"/>
          <p:nvPr/>
        </p:nvPicPr>
        <p:blipFill rotWithShape="1">
          <a:blip r:embed="rId4">
            <a:alphaModFix/>
          </a:blip>
          <a:srcRect b="0" l="32402" r="25965" t="0"/>
          <a:stretch/>
        </p:blipFill>
        <p:spPr>
          <a:xfrm>
            <a:off x="1849625" y="1642925"/>
            <a:ext cx="1021600" cy="1364366"/>
          </a:xfrm>
          <a:prstGeom prst="rect">
            <a:avLst/>
          </a:prstGeom>
          <a:noFill/>
          <a:ln>
            <a:noFill/>
          </a:ln>
        </p:spPr>
      </p:pic>
      <p:pic>
        <p:nvPicPr>
          <p:cNvPr id="4445" name="Google Shape;4445;p264"/>
          <p:cNvPicPr preferRelativeResize="0"/>
          <p:nvPr/>
        </p:nvPicPr>
        <p:blipFill rotWithShape="1">
          <a:blip r:embed="rId5">
            <a:alphaModFix/>
          </a:blip>
          <a:srcRect b="0" l="31359" r="29273" t="0"/>
          <a:stretch/>
        </p:blipFill>
        <p:spPr>
          <a:xfrm>
            <a:off x="1736125" y="2623350"/>
            <a:ext cx="1284425" cy="1637500"/>
          </a:xfrm>
          <a:prstGeom prst="rect">
            <a:avLst/>
          </a:prstGeom>
          <a:noFill/>
          <a:ln>
            <a:noFill/>
          </a:ln>
        </p:spPr>
      </p:pic>
      <p:sp>
        <p:nvSpPr>
          <p:cNvPr id="4446" name="Google Shape;4446;p264">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47" name="Google Shape;4447;p26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448" name="Google Shape;4448;p264"/>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449" name="Google Shape;4449;p264">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0" name="Google Shape;4450;p26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451" name="Google Shape;4451;p264">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452" name="Google Shape;4452;p264">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3" name="Google Shape;4453;p264">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454" name="Google Shape;4454;p264">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8" name="Shape 4458"/>
        <p:cNvGrpSpPr/>
        <p:nvPr/>
      </p:nvGrpSpPr>
      <p:grpSpPr>
        <a:xfrm>
          <a:off x="0" y="0"/>
          <a:ext cx="0" cy="0"/>
          <a:chOff x="0" y="0"/>
          <a:chExt cx="0" cy="0"/>
        </a:xfrm>
      </p:grpSpPr>
      <p:grpSp>
        <p:nvGrpSpPr>
          <p:cNvPr id="4459" name="Google Shape;4459;p265"/>
          <p:cNvGrpSpPr/>
          <p:nvPr/>
        </p:nvGrpSpPr>
        <p:grpSpPr>
          <a:xfrm>
            <a:off x="202050" y="231000"/>
            <a:ext cx="8739900" cy="4681500"/>
            <a:chOff x="202050" y="231000"/>
            <a:chExt cx="8739900" cy="4681500"/>
          </a:xfrm>
        </p:grpSpPr>
        <p:sp>
          <p:nvSpPr>
            <p:cNvPr id="4460" name="Google Shape;4460;p26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461" name="Google Shape;4461;p26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462" name="Google Shape;4462;p26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463" name="Google Shape;4463;p26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464" name="Google Shape;4464;p26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465" name="Google Shape;4465;p26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466" name="Google Shape;4466;p26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467" name="Google Shape;4467;p26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468" name="Google Shape;4468;p26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469" name="Google Shape;4469;p265"/>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470" name="Google Shape;4470;p265"/>
          <p:cNvPicPr preferRelativeResize="0"/>
          <p:nvPr/>
        </p:nvPicPr>
        <p:blipFill>
          <a:blip r:embed="rId6">
            <a:alphaModFix/>
          </a:blip>
          <a:stretch>
            <a:fillRect/>
          </a:stretch>
        </p:blipFill>
        <p:spPr>
          <a:xfrm>
            <a:off x="1228600" y="2513675"/>
            <a:ext cx="2447325" cy="1843500"/>
          </a:xfrm>
          <a:prstGeom prst="rect">
            <a:avLst/>
          </a:prstGeom>
          <a:noFill/>
          <a:ln>
            <a:noFill/>
          </a:ln>
        </p:spPr>
      </p:pic>
      <p:sp>
        <p:nvSpPr>
          <p:cNvPr id="4471" name="Google Shape;4471;p265">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72" name="Google Shape;4472;p26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473" name="Google Shape;4473;p265">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4" name="Google Shape;4474;p265">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5" name="Google Shape;4475;p265">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6" name="Google Shape;4476;p265">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7" name="Google Shape;4477;p265">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8" name="Google Shape;4478;p265">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9" name="Google Shape;4479;p265">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0" name="Google Shape;4480;p265">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1" name="Google Shape;4481;p26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41" name="Google Shape;541;p59"/>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42" name="Google Shape;542;p59"/>
          <p:cNvPicPr preferRelativeResize="0"/>
          <p:nvPr/>
        </p:nvPicPr>
        <p:blipFill>
          <a:blip r:embed="rId3">
            <a:alphaModFix/>
          </a:blip>
          <a:stretch>
            <a:fillRect/>
          </a:stretch>
        </p:blipFill>
        <p:spPr>
          <a:xfrm>
            <a:off x="5563544" y="2330344"/>
            <a:ext cx="1113550" cy="1113575"/>
          </a:xfrm>
          <a:prstGeom prst="rect">
            <a:avLst/>
          </a:prstGeom>
          <a:solidFill>
            <a:schemeClr val="dk1"/>
          </a:solidFill>
          <a:ln>
            <a:noFill/>
          </a:ln>
        </p:spPr>
      </p:pic>
      <p:pic>
        <p:nvPicPr>
          <p:cNvPr id="543" name="Google Shape;543;p59"/>
          <p:cNvPicPr preferRelativeResize="0"/>
          <p:nvPr/>
        </p:nvPicPr>
        <p:blipFill>
          <a:blip r:embed="rId4">
            <a:alphaModFix/>
          </a:blip>
          <a:stretch>
            <a:fillRect/>
          </a:stretch>
        </p:blipFill>
        <p:spPr>
          <a:xfrm>
            <a:off x="3565796" y="2330362"/>
            <a:ext cx="1884325" cy="1400050"/>
          </a:xfrm>
          <a:prstGeom prst="rect">
            <a:avLst/>
          </a:prstGeom>
          <a:solidFill>
            <a:schemeClr val="dk1"/>
          </a:solidFill>
          <a:ln>
            <a:noFill/>
          </a:ln>
        </p:spPr>
      </p:pic>
      <p:sp>
        <p:nvSpPr>
          <p:cNvPr id="544" name="Google Shape;544;p59"/>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Would you like to Download the Picture you just took? </a:t>
            </a:r>
            <a:endParaRPr sz="1200">
              <a:solidFill>
                <a:srgbClr val="212121"/>
              </a:solidFill>
              <a:latin typeface="Calibri"/>
              <a:ea typeface="Calibri"/>
              <a:cs typeface="Calibri"/>
              <a:sym typeface="Calibri"/>
            </a:endParaRPr>
          </a:p>
        </p:txBody>
      </p:sp>
      <p:sp>
        <p:nvSpPr>
          <p:cNvPr id="545" name="Google Shape;545;p5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a:t>
            </a:r>
            <a:endParaRPr sz="2000"/>
          </a:p>
        </p:txBody>
      </p:sp>
      <p:sp>
        <p:nvSpPr>
          <p:cNvPr id="546" name="Google Shape;546;p59">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7" name="Google Shape;547;p59">
            <a:hlinkClick action="ppaction://hlinksldjump" r:id="rId6"/>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a:t>
            </a:r>
            <a:endParaRPr sz="1100"/>
          </a:p>
        </p:txBody>
      </p:sp>
      <p:sp>
        <p:nvSpPr>
          <p:cNvPr id="548" name="Google Shape;548;p59">
            <a:hlinkClick action="ppaction://hlinksldjump" r:id="rId7"/>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26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487" name="Google Shape;4487;p266"/>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488" name="Google Shape;4488;p266"/>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pic>
        <p:nvPicPr>
          <p:cNvPr id="4489" name="Google Shape;4489;p266"/>
          <p:cNvPicPr preferRelativeResize="0"/>
          <p:nvPr/>
        </p:nvPicPr>
        <p:blipFill>
          <a:blip r:embed="rId5">
            <a:alphaModFix/>
          </a:blip>
          <a:stretch>
            <a:fillRect/>
          </a:stretch>
        </p:blipFill>
        <p:spPr>
          <a:xfrm>
            <a:off x="1228600" y="2513675"/>
            <a:ext cx="2447325" cy="1843500"/>
          </a:xfrm>
          <a:prstGeom prst="rect">
            <a:avLst/>
          </a:prstGeom>
          <a:noFill/>
          <a:ln>
            <a:noFill/>
          </a:ln>
        </p:spPr>
      </p:pic>
      <p:sp>
        <p:nvSpPr>
          <p:cNvPr id="4490" name="Google Shape;4490;p266">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91" name="Google Shape;4491;p26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492" name="Google Shape;4492;p266"/>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493" name="Google Shape;4493;p266">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4" name="Google Shape;4494;p26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495" name="Google Shape;4495;p266">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496" name="Google Shape;4496;p266">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7" name="Google Shape;4497;p266">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498" name="Google Shape;4498;p266">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2" name="Shape 4502"/>
        <p:cNvGrpSpPr/>
        <p:nvPr/>
      </p:nvGrpSpPr>
      <p:grpSpPr>
        <a:xfrm>
          <a:off x="0" y="0"/>
          <a:ext cx="0" cy="0"/>
          <a:chOff x="0" y="0"/>
          <a:chExt cx="0" cy="0"/>
        </a:xfrm>
      </p:grpSpPr>
      <p:grpSp>
        <p:nvGrpSpPr>
          <p:cNvPr id="4503" name="Google Shape;4503;p267"/>
          <p:cNvGrpSpPr/>
          <p:nvPr/>
        </p:nvGrpSpPr>
        <p:grpSpPr>
          <a:xfrm>
            <a:off x="202050" y="231000"/>
            <a:ext cx="8739900" cy="4681500"/>
            <a:chOff x="202050" y="231000"/>
            <a:chExt cx="8739900" cy="4681500"/>
          </a:xfrm>
        </p:grpSpPr>
        <p:sp>
          <p:nvSpPr>
            <p:cNvPr id="4504" name="Google Shape;4504;p26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505" name="Google Shape;4505;p26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506" name="Google Shape;4506;p26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507" name="Google Shape;4507;p26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508" name="Google Shape;4508;p26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509" name="Google Shape;4509;p26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510" name="Google Shape;4510;p26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511" name="Google Shape;4511;p26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512" name="Google Shape;4512;p26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513" name="Google Shape;4513;p267"/>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514" name="Google Shape;4514;p267"/>
          <p:cNvPicPr preferRelativeResize="0"/>
          <p:nvPr/>
        </p:nvPicPr>
        <p:blipFill>
          <a:blip r:embed="rId6">
            <a:alphaModFix/>
          </a:blip>
          <a:stretch>
            <a:fillRect/>
          </a:stretch>
        </p:blipFill>
        <p:spPr>
          <a:xfrm>
            <a:off x="1228600" y="2513675"/>
            <a:ext cx="2447325" cy="1843500"/>
          </a:xfrm>
          <a:prstGeom prst="rect">
            <a:avLst/>
          </a:prstGeom>
          <a:noFill/>
          <a:ln>
            <a:noFill/>
          </a:ln>
        </p:spPr>
      </p:pic>
      <p:sp>
        <p:nvSpPr>
          <p:cNvPr id="4515" name="Google Shape;4515;p267">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16" name="Google Shape;4516;p26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517" name="Google Shape;4517;p267">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8" name="Google Shape;4518;p267">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9" name="Google Shape;4519;p267">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0" name="Google Shape;4520;p267">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1" name="Google Shape;4521;p267">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2" name="Google Shape;4522;p267">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3" name="Google Shape;4523;p267">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4" name="Google Shape;4524;p267">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5" name="Google Shape;4525;p26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9" name="Shape 4529"/>
        <p:cNvGrpSpPr/>
        <p:nvPr/>
      </p:nvGrpSpPr>
      <p:grpSpPr>
        <a:xfrm>
          <a:off x="0" y="0"/>
          <a:ext cx="0" cy="0"/>
          <a:chOff x="0" y="0"/>
          <a:chExt cx="0" cy="0"/>
        </a:xfrm>
      </p:grpSpPr>
      <p:sp>
        <p:nvSpPr>
          <p:cNvPr id="4530" name="Google Shape;4530;p26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531" name="Google Shape;4531;p268"/>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532" name="Google Shape;4532;p268"/>
          <p:cNvPicPr preferRelativeResize="0"/>
          <p:nvPr/>
        </p:nvPicPr>
        <p:blipFill rotWithShape="1">
          <a:blip r:embed="rId4">
            <a:alphaModFix/>
          </a:blip>
          <a:srcRect b="0" l="32402" r="25965" t="0"/>
          <a:stretch/>
        </p:blipFill>
        <p:spPr>
          <a:xfrm>
            <a:off x="1849625" y="1642925"/>
            <a:ext cx="1021600" cy="1364366"/>
          </a:xfrm>
          <a:prstGeom prst="rect">
            <a:avLst/>
          </a:prstGeom>
          <a:noFill/>
          <a:ln>
            <a:noFill/>
          </a:ln>
        </p:spPr>
      </p:pic>
      <p:pic>
        <p:nvPicPr>
          <p:cNvPr id="4533" name="Google Shape;4533;p268"/>
          <p:cNvPicPr preferRelativeResize="0"/>
          <p:nvPr/>
        </p:nvPicPr>
        <p:blipFill>
          <a:blip r:embed="rId5">
            <a:alphaModFix/>
          </a:blip>
          <a:stretch>
            <a:fillRect/>
          </a:stretch>
        </p:blipFill>
        <p:spPr>
          <a:xfrm>
            <a:off x="1228600" y="2513675"/>
            <a:ext cx="2447325" cy="1843500"/>
          </a:xfrm>
          <a:prstGeom prst="rect">
            <a:avLst/>
          </a:prstGeom>
          <a:noFill/>
          <a:ln>
            <a:noFill/>
          </a:ln>
        </p:spPr>
      </p:pic>
      <p:sp>
        <p:nvSpPr>
          <p:cNvPr id="4534" name="Google Shape;4534;p268">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35" name="Google Shape;4535;p26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536" name="Google Shape;4536;p268"/>
          <p:cNvPicPr preferRelativeResize="0"/>
          <p:nvPr/>
        </p:nvPicPr>
        <p:blipFill>
          <a:blip r:embed="rId7">
            <a:alphaModFix/>
          </a:blip>
          <a:stretch>
            <a:fillRect/>
          </a:stretch>
        </p:blipFill>
        <p:spPr>
          <a:xfrm>
            <a:off x="8428109" y="317975"/>
            <a:ext cx="432801" cy="466849"/>
          </a:xfrm>
          <a:prstGeom prst="rect">
            <a:avLst/>
          </a:prstGeom>
          <a:noFill/>
          <a:ln>
            <a:noFill/>
          </a:ln>
        </p:spPr>
      </p:pic>
      <p:sp>
        <p:nvSpPr>
          <p:cNvPr id="4537" name="Google Shape;4537;p268">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8" name="Google Shape;4538;p26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539" name="Google Shape;4539;p268">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540" name="Google Shape;4540;p268">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1" name="Google Shape;4541;p268">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542" name="Google Shape;4542;p268">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6" name="Shape 4546"/>
        <p:cNvGrpSpPr/>
        <p:nvPr/>
      </p:nvGrpSpPr>
      <p:grpSpPr>
        <a:xfrm>
          <a:off x="0" y="0"/>
          <a:ext cx="0" cy="0"/>
          <a:chOff x="0" y="0"/>
          <a:chExt cx="0" cy="0"/>
        </a:xfrm>
      </p:grpSpPr>
      <p:grpSp>
        <p:nvGrpSpPr>
          <p:cNvPr id="4547" name="Google Shape;4547;p269"/>
          <p:cNvGrpSpPr/>
          <p:nvPr/>
        </p:nvGrpSpPr>
        <p:grpSpPr>
          <a:xfrm>
            <a:off x="202050" y="231000"/>
            <a:ext cx="8739900" cy="4681500"/>
            <a:chOff x="202050" y="231000"/>
            <a:chExt cx="8739900" cy="4681500"/>
          </a:xfrm>
        </p:grpSpPr>
        <p:sp>
          <p:nvSpPr>
            <p:cNvPr id="4548" name="Google Shape;4548;p26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549" name="Google Shape;4549;p26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550" name="Google Shape;4550;p26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551" name="Google Shape;4551;p26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552" name="Google Shape;4552;p26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553" name="Google Shape;4553;p26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554" name="Google Shape;4554;p26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555" name="Google Shape;4555;p26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556" name="Google Shape;4556;p26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557" name="Google Shape;4557;p269"/>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558" name="Google Shape;4558;p269"/>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559" name="Google Shape;4559;p269"/>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560" name="Google Shape;4560;p269">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61" name="Google Shape;4561;p26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562" name="Google Shape;4562;p269">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3" name="Google Shape;4563;p269">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4" name="Google Shape;4564;p269">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5" name="Google Shape;4565;p269">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6" name="Google Shape;4566;p269">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7" name="Google Shape;4567;p269">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8" name="Google Shape;4568;p269">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9" name="Google Shape;4569;p269">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0" name="Google Shape;4570;p26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4" name="Shape 4574"/>
        <p:cNvGrpSpPr/>
        <p:nvPr/>
      </p:nvGrpSpPr>
      <p:grpSpPr>
        <a:xfrm>
          <a:off x="0" y="0"/>
          <a:ext cx="0" cy="0"/>
          <a:chOff x="0" y="0"/>
          <a:chExt cx="0" cy="0"/>
        </a:xfrm>
      </p:grpSpPr>
      <p:sp>
        <p:nvSpPr>
          <p:cNvPr id="4575" name="Google Shape;4575;p27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4576" name="Google Shape;4576;p270"/>
          <p:cNvPicPr preferRelativeResize="0"/>
          <p:nvPr/>
        </p:nvPicPr>
        <p:blipFill rotWithShape="1">
          <a:blip r:embed="rId3">
            <a:alphaModFix/>
          </a:blip>
          <a:srcRect b="0" l="0" r="50149" t="0"/>
          <a:stretch/>
        </p:blipFill>
        <p:spPr>
          <a:xfrm>
            <a:off x="1700275" y="1196425"/>
            <a:ext cx="1170950" cy="3336125"/>
          </a:xfrm>
          <a:prstGeom prst="rect">
            <a:avLst/>
          </a:prstGeom>
          <a:noFill/>
          <a:ln>
            <a:noFill/>
          </a:ln>
        </p:spPr>
      </p:pic>
      <p:pic>
        <p:nvPicPr>
          <p:cNvPr id="4577" name="Google Shape;4577;p270"/>
          <p:cNvPicPr preferRelativeResize="0"/>
          <p:nvPr/>
        </p:nvPicPr>
        <p:blipFill rotWithShape="1">
          <a:blip r:embed="rId4">
            <a:alphaModFix/>
          </a:blip>
          <a:srcRect b="0" l="28161" r="27919" t="0"/>
          <a:stretch/>
        </p:blipFill>
        <p:spPr>
          <a:xfrm>
            <a:off x="1859100" y="1674175"/>
            <a:ext cx="978900" cy="1265975"/>
          </a:xfrm>
          <a:prstGeom prst="rect">
            <a:avLst/>
          </a:prstGeom>
          <a:noFill/>
          <a:ln>
            <a:noFill/>
          </a:ln>
        </p:spPr>
      </p:pic>
      <p:pic>
        <p:nvPicPr>
          <p:cNvPr id="4578" name="Google Shape;4578;p270"/>
          <p:cNvPicPr preferRelativeResize="0"/>
          <p:nvPr/>
        </p:nvPicPr>
        <p:blipFill rotWithShape="1">
          <a:blip r:embed="rId5">
            <a:alphaModFix/>
          </a:blip>
          <a:srcRect b="12334" l="0" r="0" t="14157"/>
          <a:stretch/>
        </p:blipFill>
        <p:spPr>
          <a:xfrm>
            <a:off x="1859100" y="3889825"/>
            <a:ext cx="795819" cy="585000"/>
          </a:xfrm>
          <a:prstGeom prst="rect">
            <a:avLst/>
          </a:prstGeom>
          <a:noFill/>
          <a:ln>
            <a:noFill/>
          </a:ln>
        </p:spPr>
      </p:pic>
      <p:pic>
        <p:nvPicPr>
          <p:cNvPr id="4579" name="Google Shape;4579;p270"/>
          <p:cNvPicPr preferRelativeResize="0"/>
          <p:nvPr/>
        </p:nvPicPr>
        <p:blipFill rotWithShape="1">
          <a:blip r:embed="rId6">
            <a:alphaModFix/>
          </a:blip>
          <a:srcRect b="0" l="31359" r="29273" t="0"/>
          <a:stretch/>
        </p:blipFill>
        <p:spPr>
          <a:xfrm>
            <a:off x="1736125" y="2623350"/>
            <a:ext cx="1284425" cy="1637500"/>
          </a:xfrm>
          <a:prstGeom prst="rect">
            <a:avLst/>
          </a:prstGeom>
          <a:noFill/>
          <a:ln>
            <a:noFill/>
          </a:ln>
        </p:spPr>
      </p:pic>
      <p:sp>
        <p:nvSpPr>
          <p:cNvPr id="4580" name="Google Shape;4580;p270">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81" name="Google Shape;4581;p27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582" name="Google Shape;4582;p270"/>
          <p:cNvPicPr preferRelativeResize="0"/>
          <p:nvPr/>
        </p:nvPicPr>
        <p:blipFill>
          <a:blip r:embed="rId8">
            <a:alphaModFix/>
          </a:blip>
          <a:stretch>
            <a:fillRect/>
          </a:stretch>
        </p:blipFill>
        <p:spPr>
          <a:xfrm>
            <a:off x="8428109" y="317975"/>
            <a:ext cx="432801" cy="466849"/>
          </a:xfrm>
          <a:prstGeom prst="rect">
            <a:avLst/>
          </a:prstGeom>
          <a:noFill/>
          <a:ln>
            <a:noFill/>
          </a:ln>
        </p:spPr>
      </p:pic>
      <p:sp>
        <p:nvSpPr>
          <p:cNvPr id="4583" name="Google Shape;4583;p270">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4" name="Google Shape;4584;p27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585" name="Google Shape;4585;p270">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586" name="Google Shape;4586;p270">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7" name="Google Shape;4587;p270">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588" name="Google Shape;4588;p270">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2" name="Shape 4592"/>
        <p:cNvGrpSpPr/>
        <p:nvPr/>
      </p:nvGrpSpPr>
      <p:grpSpPr>
        <a:xfrm>
          <a:off x="0" y="0"/>
          <a:ext cx="0" cy="0"/>
          <a:chOff x="0" y="0"/>
          <a:chExt cx="0" cy="0"/>
        </a:xfrm>
      </p:grpSpPr>
      <p:grpSp>
        <p:nvGrpSpPr>
          <p:cNvPr id="4593" name="Google Shape;4593;p271"/>
          <p:cNvGrpSpPr/>
          <p:nvPr/>
        </p:nvGrpSpPr>
        <p:grpSpPr>
          <a:xfrm>
            <a:off x="202050" y="231000"/>
            <a:ext cx="8739900" cy="4681500"/>
            <a:chOff x="202050" y="231000"/>
            <a:chExt cx="8739900" cy="4681500"/>
          </a:xfrm>
        </p:grpSpPr>
        <p:sp>
          <p:nvSpPr>
            <p:cNvPr id="4594" name="Google Shape;4594;p27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595" name="Google Shape;4595;p27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596" name="Google Shape;4596;p271"/>
            <p:cNvPicPr preferRelativeResize="0"/>
            <p:nvPr/>
          </p:nvPicPr>
          <p:blipFill>
            <a:blip r:embed="rId3">
              <a:alphaModFix/>
            </a:blip>
            <a:stretch>
              <a:fillRect/>
            </a:stretch>
          </p:blipFill>
          <p:spPr>
            <a:xfrm>
              <a:off x="8428109" y="317975"/>
              <a:ext cx="432801" cy="466849"/>
            </a:xfrm>
            <a:prstGeom prst="rect">
              <a:avLst/>
            </a:prstGeom>
            <a:noFill/>
            <a:ln>
              <a:noFill/>
            </a:ln>
          </p:spPr>
        </p:pic>
      </p:grpSp>
      <p:pic>
        <p:nvPicPr>
          <p:cNvPr id="4597" name="Google Shape;4597;p27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598" name="Google Shape;4598;p27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599" name="Google Shape;4599;p27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600" name="Google Shape;4600;p27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601" name="Google Shape;4601;p27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602" name="Google Shape;4602;p271"/>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603" name="Google Shape;4603;p271"/>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604" name="Google Shape;4604;p271"/>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605" name="Google Shape;4605;p271">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06" name="Google Shape;4606;p27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607" name="Google Shape;4607;p271">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8" name="Google Shape;4608;p271">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9" name="Google Shape;4609;p271">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0" name="Google Shape;4610;p271">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1" name="Google Shape;4611;p271">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2" name="Google Shape;4612;p271">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3" name="Google Shape;4613;p271">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4" name="Google Shape;4614;p271">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5" name="Google Shape;4615;p27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9" name="Shape 4619"/>
        <p:cNvGrpSpPr/>
        <p:nvPr/>
      </p:nvGrpSpPr>
      <p:grpSpPr>
        <a:xfrm>
          <a:off x="0" y="0"/>
          <a:ext cx="0" cy="0"/>
          <a:chOff x="0" y="0"/>
          <a:chExt cx="0" cy="0"/>
        </a:xfrm>
      </p:grpSpPr>
      <p:sp>
        <p:nvSpPr>
          <p:cNvPr id="4620" name="Google Shape;4620;p27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621" name="Google Shape;4621;p27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622" name="Google Shape;4622;p272"/>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623" name="Google Shape;4623;p272"/>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624" name="Google Shape;4624;p272"/>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625" name="Google Shape;4625;p272"/>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626" name="Google Shape;4626;p272"/>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627" name="Google Shape;4627;p272">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28" name="Google Shape;4628;p272">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9" name="Google Shape;4629;p27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630" name="Google Shape;4630;p272">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631" name="Google Shape;4631;p272">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2" name="Google Shape;4632;p272">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633" name="Google Shape;4633;p272">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7" name="Shape 4637"/>
        <p:cNvGrpSpPr/>
        <p:nvPr/>
      </p:nvGrpSpPr>
      <p:grpSpPr>
        <a:xfrm>
          <a:off x="0" y="0"/>
          <a:ext cx="0" cy="0"/>
          <a:chOff x="0" y="0"/>
          <a:chExt cx="0" cy="0"/>
        </a:xfrm>
      </p:grpSpPr>
      <p:grpSp>
        <p:nvGrpSpPr>
          <p:cNvPr id="4638" name="Google Shape;4638;p273"/>
          <p:cNvGrpSpPr/>
          <p:nvPr/>
        </p:nvGrpSpPr>
        <p:grpSpPr>
          <a:xfrm>
            <a:off x="202050" y="231000"/>
            <a:ext cx="8739900" cy="4681500"/>
            <a:chOff x="202050" y="231000"/>
            <a:chExt cx="8739900" cy="4681500"/>
          </a:xfrm>
        </p:grpSpPr>
        <p:sp>
          <p:nvSpPr>
            <p:cNvPr id="4639" name="Google Shape;4639;p27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640" name="Google Shape;4640;p27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641" name="Google Shape;4641;p27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642" name="Google Shape;4642;p27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643" name="Google Shape;4643;p27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644" name="Google Shape;4644;p27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645" name="Google Shape;4645;p27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646" name="Google Shape;4646;p27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647" name="Google Shape;4647;p27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648" name="Google Shape;4648;p273"/>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649" name="Google Shape;4649;p273"/>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650" name="Google Shape;4650;p273"/>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651" name="Google Shape;4651;p273">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52" name="Google Shape;4652;p27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653" name="Google Shape;4653;p273">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4" name="Google Shape;4654;p273">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5" name="Google Shape;4655;p273">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6" name="Google Shape;4656;p273">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7" name="Google Shape;4657;p273">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8" name="Google Shape;4658;p273">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9" name="Google Shape;4659;p273">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0" name="Google Shape;4660;p273">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1" name="Google Shape;4661;p27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sp>
        <p:nvSpPr>
          <p:cNvPr id="4666" name="Google Shape;4666;p27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667" name="Google Shape;4667;p27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668" name="Google Shape;4668;p274"/>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669" name="Google Shape;4669;p274"/>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670" name="Google Shape;4670;p274"/>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671" name="Google Shape;4671;p274"/>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672" name="Google Shape;4672;p274"/>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673" name="Google Shape;4673;p274">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74" name="Google Shape;4674;p274">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5" name="Google Shape;4675;p27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676" name="Google Shape;4676;p274">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677" name="Google Shape;4677;p274">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8" name="Google Shape;4678;p274">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679" name="Google Shape;4679;p274">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grpSp>
        <p:nvGrpSpPr>
          <p:cNvPr id="4684" name="Google Shape;4684;p275"/>
          <p:cNvGrpSpPr/>
          <p:nvPr/>
        </p:nvGrpSpPr>
        <p:grpSpPr>
          <a:xfrm>
            <a:off x="202050" y="231000"/>
            <a:ext cx="8739900" cy="4681500"/>
            <a:chOff x="202050" y="231000"/>
            <a:chExt cx="8739900" cy="4681500"/>
          </a:xfrm>
        </p:grpSpPr>
        <p:sp>
          <p:nvSpPr>
            <p:cNvPr id="4685" name="Google Shape;4685;p27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686" name="Google Shape;4686;p27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687" name="Google Shape;4687;p27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688" name="Google Shape;4688;p27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689" name="Google Shape;4689;p27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690" name="Google Shape;4690;p27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691" name="Google Shape;4691;p27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692" name="Google Shape;4692;p27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693" name="Google Shape;4693;p27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694" name="Google Shape;4694;p275"/>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695" name="Google Shape;4695;p275"/>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696" name="Google Shape;4696;p275"/>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697" name="Google Shape;4697;p275">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98" name="Google Shape;4698;p27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699" name="Google Shape;4699;p275">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0" name="Google Shape;4700;p275">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1" name="Google Shape;4701;p275">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2" name="Google Shape;4702;p275">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3" name="Google Shape;4703;p275">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4" name="Google Shape;4704;p275">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5" name="Google Shape;4705;p275">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6" name="Google Shape;4706;p275">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7" name="Google Shape;4707;p27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54" name="Google Shape;554;p60"/>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55" name="Google Shape;555;p60"/>
          <p:cNvPicPr preferRelativeResize="0"/>
          <p:nvPr/>
        </p:nvPicPr>
        <p:blipFill>
          <a:blip r:embed="rId3">
            <a:alphaModFix/>
          </a:blip>
          <a:stretch>
            <a:fillRect/>
          </a:stretch>
        </p:blipFill>
        <p:spPr>
          <a:xfrm>
            <a:off x="3565796" y="2330362"/>
            <a:ext cx="1884325" cy="1400050"/>
          </a:xfrm>
          <a:prstGeom prst="rect">
            <a:avLst/>
          </a:prstGeom>
          <a:solidFill>
            <a:schemeClr val="dk1"/>
          </a:solidFill>
          <a:ln>
            <a:noFill/>
          </a:ln>
        </p:spPr>
      </p:pic>
      <p:pic>
        <p:nvPicPr>
          <p:cNvPr id="556" name="Google Shape;556;p60"/>
          <p:cNvPicPr preferRelativeResize="0"/>
          <p:nvPr/>
        </p:nvPicPr>
        <p:blipFill>
          <a:blip r:embed="rId4">
            <a:alphaModFix/>
          </a:blip>
          <a:stretch>
            <a:fillRect/>
          </a:stretch>
        </p:blipFill>
        <p:spPr>
          <a:xfrm>
            <a:off x="5563544" y="2330344"/>
            <a:ext cx="1113550" cy="1113575"/>
          </a:xfrm>
          <a:prstGeom prst="rect">
            <a:avLst/>
          </a:prstGeom>
          <a:solidFill>
            <a:schemeClr val="dk1"/>
          </a:solidFill>
          <a:ln>
            <a:noFill/>
          </a:ln>
        </p:spPr>
      </p:pic>
      <p:sp>
        <p:nvSpPr>
          <p:cNvPr id="557" name="Google Shape;557;p60"/>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Would you like to Download the Picture you just took? </a:t>
            </a:r>
            <a:endParaRPr sz="1200">
              <a:solidFill>
                <a:srgbClr val="212121"/>
              </a:solidFill>
              <a:latin typeface="Calibri"/>
              <a:ea typeface="Calibri"/>
              <a:cs typeface="Calibri"/>
              <a:sym typeface="Calibri"/>
            </a:endParaRPr>
          </a:p>
        </p:txBody>
      </p:sp>
      <p:sp>
        <p:nvSpPr>
          <p:cNvPr id="558" name="Google Shape;558;p6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a:t>
            </a:r>
            <a:endParaRPr sz="2000"/>
          </a:p>
        </p:txBody>
      </p:sp>
      <p:sp>
        <p:nvSpPr>
          <p:cNvPr id="559" name="Google Shape;559;p60">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0" name="Google Shape;560;p60">
            <a:hlinkClick action="ppaction://hlinksldjump" r:id="rId6"/>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a:t>
            </a:r>
            <a:endParaRPr sz="1100"/>
          </a:p>
        </p:txBody>
      </p:sp>
      <p:sp>
        <p:nvSpPr>
          <p:cNvPr id="561" name="Google Shape;561;p60">
            <a:hlinkClick action="ppaction://hlinksldjump" r:id="rId7"/>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1" name="Shape 4711"/>
        <p:cNvGrpSpPr/>
        <p:nvPr/>
      </p:nvGrpSpPr>
      <p:grpSpPr>
        <a:xfrm>
          <a:off x="0" y="0"/>
          <a:ext cx="0" cy="0"/>
          <a:chOff x="0" y="0"/>
          <a:chExt cx="0" cy="0"/>
        </a:xfrm>
      </p:grpSpPr>
      <p:sp>
        <p:nvSpPr>
          <p:cNvPr id="4712" name="Google Shape;4712;p27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713" name="Google Shape;4713;p27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714" name="Google Shape;4714;p276"/>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715" name="Google Shape;4715;p276"/>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716" name="Google Shape;4716;p276"/>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717" name="Google Shape;4717;p276"/>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pic>
        <p:nvPicPr>
          <p:cNvPr id="4718" name="Google Shape;4718;p276"/>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719" name="Google Shape;4719;p276">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20" name="Google Shape;4720;p276">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1" name="Google Shape;4721;p27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722" name="Google Shape;4722;p276">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723" name="Google Shape;4723;p276">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4" name="Google Shape;4724;p276">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725" name="Google Shape;4725;p276">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9" name="Shape 4729"/>
        <p:cNvGrpSpPr/>
        <p:nvPr/>
      </p:nvGrpSpPr>
      <p:grpSpPr>
        <a:xfrm>
          <a:off x="0" y="0"/>
          <a:ext cx="0" cy="0"/>
          <a:chOff x="0" y="0"/>
          <a:chExt cx="0" cy="0"/>
        </a:xfrm>
      </p:grpSpPr>
      <p:grpSp>
        <p:nvGrpSpPr>
          <p:cNvPr id="4730" name="Google Shape;4730;p277"/>
          <p:cNvGrpSpPr/>
          <p:nvPr/>
        </p:nvGrpSpPr>
        <p:grpSpPr>
          <a:xfrm>
            <a:off x="202050" y="231000"/>
            <a:ext cx="8739900" cy="4681500"/>
            <a:chOff x="202050" y="231000"/>
            <a:chExt cx="8739900" cy="4681500"/>
          </a:xfrm>
        </p:grpSpPr>
        <p:sp>
          <p:nvSpPr>
            <p:cNvPr id="4731" name="Google Shape;4731;p27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732" name="Google Shape;4732;p27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733" name="Google Shape;4733;p27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734" name="Google Shape;4734;p27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735" name="Google Shape;4735;p27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736" name="Google Shape;4736;p27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737" name="Google Shape;4737;p27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738" name="Google Shape;4738;p27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739" name="Google Shape;4739;p27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740" name="Google Shape;4740;p277"/>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741" name="Google Shape;4741;p277"/>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742" name="Google Shape;4742;p277"/>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743" name="Google Shape;4743;p277">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44" name="Google Shape;4744;p27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745" name="Google Shape;4745;p277">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6" name="Google Shape;4746;p277">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7" name="Google Shape;4747;p277">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8" name="Google Shape;4748;p277">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9" name="Google Shape;4749;p277">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0" name="Google Shape;4750;p277">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1" name="Google Shape;4751;p277">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2" name="Google Shape;4752;p277">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3" name="Google Shape;4753;p27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7" name="Shape 4757"/>
        <p:cNvGrpSpPr/>
        <p:nvPr/>
      </p:nvGrpSpPr>
      <p:grpSpPr>
        <a:xfrm>
          <a:off x="0" y="0"/>
          <a:ext cx="0" cy="0"/>
          <a:chOff x="0" y="0"/>
          <a:chExt cx="0" cy="0"/>
        </a:xfrm>
      </p:grpSpPr>
      <p:sp>
        <p:nvSpPr>
          <p:cNvPr id="4758" name="Google Shape;4758;p27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759" name="Google Shape;4759;p27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760" name="Google Shape;4760;p278"/>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761" name="Google Shape;4761;p278"/>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762" name="Google Shape;4762;p278"/>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763" name="Google Shape;4763;p278"/>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764" name="Google Shape;4764;p278"/>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765" name="Google Shape;4765;p278">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6" name="Google Shape;4766;p278">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7" name="Google Shape;4767;p27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768" name="Google Shape;4768;p278">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769" name="Google Shape;4769;p278">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0" name="Google Shape;4770;p278">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771" name="Google Shape;4771;p278">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5" name="Shape 4775"/>
        <p:cNvGrpSpPr/>
        <p:nvPr/>
      </p:nvGrpSpPr>
      <p:grpSpPr>
        <a:xfrm>
          <a:off x="0" y="0"/>
          <a:ext cx="0" cy="0"/>
          <a:chOff x="0" y="0"/>
          <a:chExt cx="0" cy="0"/>
        </a:xfrm>
      </p:grpSpPr>
      <p:grpSp>
        <p:nvGrpSpPr>
          <p:cNvPr id="4776" name="Google Shape;4776;p279"/>
          <p:cNvGrpSpPr/>
          <p:nvPr/>
        </p:nvGrpSpPr>
        <p:grpSpPr>
          <a:xfrm>
            <a:off x="202050" y="231000"/>
            <a:ext cx="8739900" cy="4681500"/>
            <a:chOff x="202050" y="231000"/>
            <a:chExt cx="8739900" cy="4681500"/>
          </a:xfrm>
        </p:grpSpPr>
        <p:sp>
          <p:nvSpPr>
            <p:cNvPr id="4777" name="Google Shape;4777;p27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778" name="Google Shape;4778;p27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779" name="Google Shape;4779;p27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780" name="Google Shape;4780;p27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781" name="Google Shape;4781;p27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782" name="Google Shape;4782;p27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783" name="Google Shape;4783;p27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784" name="Google Shape;4784;p27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785" name="Google Shape;4785;p27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786" name="Google Shape;4786;p279"/>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787" name="Google Shape;4787;p279"/>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788" name="Google Shape;4788;p279"/>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789" name="Google Shape;4789;p279">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90" name="Google Shape;4790;p27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791" name="Google Shape;4791;p279">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2" name="Google Shape;4792;p279">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3" name="Google Shape;4793;p279">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4" name="Google Shape;4794;p279">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5" name="Google Shape;4795;p279">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6" name="Google Shape;4796;p279">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7" name="Google Shape;4797;p279">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8" name="Google Shape;4798;p279">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9" name="Google Shape;4799;p27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3" name="Shape 4803"/>
        <p:cNvGrpSpPr/>
        <p:nvPr/>
      </p:nvGrpSpPr>
      <p:grpSpPr>
        <a:xfrm>
          <a:off x="0" y="0"/>
          <a:ext cx="0" cy="0"/>
          <a:chOff x="0" y="0"/>
          <a:chExt cx="0" cy="0"/>
        </a:xfrm>
      </p:grpSpPr>
      <p:sp>
        <p:nvSpPr>
          <p:cNvPr id="4804" name="Google Shape;4804;p28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805" name="Google Shape;4805;p28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806" name="Google Shape;4806;p280"/>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807" name="Google Shape;4807;p280"/>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808" name="Google Shape;4808;p280"/>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809" name="Google Shape;4809;p280"/>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810" name="Google Shape;4810;p280"/>
          <p:cNvPicPr preferRelativeResize="0"/>
          <p:nvPr/>
        </p:nvPicPr>
        <p:blipFill>
          <a:blip r:embed="rId7">
            <a:alphaModFix/>
          </a:blip>
          <a:stretch>
            <a:fillRect/>
          </a:stretch>
        </p:blipFill>
        <p:spPr>
          <a:xfrm>
            <a:off x="1228600" y="2513675"/>
            <a:ext cx="2447325" cy="1843500"/>
          </a:xfrm>
          <a:prstGeom prst="rect">
            <a:avLst/>
          </a:prstGeom>
          <a:noFill/>
          <a:ln>
            <a:noFill/>
          </a:ln>
        </p:spPr>
      </p:pic>
      <p:sp>
        <p:nvSpPr>
          <p:cNvPr id="4811" name="Google Shape;4811;p280">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12" name="Google Shape;4812;p280">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3" name="Google Shape;4813;p28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814" name="Google Shape;4814;p280">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815" name="Google Shape;4815;p280">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6" name="Google Shape;4816;p280">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817" name="Google Shape;4817;p280">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grpSp>
        <p:nvGrpSpPr>
          <p:cNvPr id="4822" name="Google Shape;4822;p281"/>
          <p:cNvGrpSpPr/>
          <p:nvPr/>
        </p:nvGrpSpPr>
        <p:grpSpPr>
          <a:xfrm>
            <a:off x="202050" y="231000"/>
            <a:ext cx="8739900" cy="4681500"/>
            <a:chOff x="202050" y="231000"/>
            <a:chExt cx="8739900" cy="4681500"/>
          </a:xfrm>
        </p:grpSpPr>
        <p:sp>
          <p:nvSpPr>
            <p:cNvPr id="4823" name="Google Shape;4823;p28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824" name="Google Shape;4824;p28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825" name="Google Shape;4825;p28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826" name="Google Shape;4826;p28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827" name="Google Shape;4827;p28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828" name="Google Shape;4828;p28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829" name="Google Shape;4829;p28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830" name="Google Shape;4830;p28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831" name="Google Shape;4831;p28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832" name="Google Shape;4832;p281"/>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833" name="Google Shape;4833;p281"/>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834" name="Google Shape;4834;p281"/>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835" name="Google Shape;4835;p281">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36" name="Google Shape;4836;p28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837" name="Google Shape;4837;p281">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8" name="Google Shape;4838;p281">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9" name="Google Shape;4839;p281">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0" name="Google Shape;4840;p281">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1" name="Google Shape;4841;p281">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2" name="Google Shape;4842;p281">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3" name="Google Shape;4843;p281">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4" name="Google Shape;4844;p281">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5" name="Google Shape;4845;p28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9" name="Shape 4849"/>
        <p:cNvGrpSpPr/>
        <p:nvPr/>
      </p:nvGrpSpPr>
      <p:grpSpPr>
        <a:xfrm>
          <a:off x="0" y="0"/>
          <a:ext cx="0" cy="0"/>
          <a:chOff x="0" y="0"/>
          <a:chExt cx="0" cy="0"/>
        </a:xfrm>
      </p:grpSpPr>
      <p:sp>
        <p:nvSpPr>
          <p:cNvPr id="4850" name="Google Shape;4850;p28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851" name="Google Shape;4851;p28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852" name="Google Shape;4852;p282"/>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853" name="Google Shape;4853;p282"/>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854" name="Google Shape;4854;p282"/>
          <p:cNvPicPr preferRelativeResize="0"/>
          <p:nvPr/>
        </p:nvPicPr>
        <p:blipFill rotWithShape="1">
          <a:blip r:embed="rId5">
            <a:alphaModFix/>
          </a:blip>
          <a:srcRect b="0" l="32402" r="25965" t="0"/>
          <a:stretch/>
        </p:blipFill>
        <p:spPr>
          <a:xfrm>
            <a:off x="1849625" y="1642925"/>
            <a:ext cx="1021600" cy="1364366"/>
          </a:xfrm>
          <a:prstGeom prst="rect">
            <a:avLst/>
          </a:prstGeom>
          <a:noFill/>
          <a:ln>
            <a:noFill/>
          </a:ln>
        </p:spPr>
      </p:pic>
      <p:pic>
        <p:nvPicPr>
          <p:cNvPr id="4855" name="Google Shape;4855;p282"/>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856" name="Google Shape;4856;p282"/>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857" name="Google Shape;4857;p282">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58" name="Google Shape;4858;p282">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9" name="Google Shape;4859;p28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860" name="Google Shape;4860;p282">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861" name="Google Shape;4861;p282">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2" name="Google Shape;4862;p282">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863" name="Google Shape;4863;p282">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7" name="Shape 4867"/>
        <p:cNvGrpSpPr/>
        <p:nvPr/>
      </p:nvGrpSpPr>
      <p:grpSpPr>
        <a:xfrm>
          <a:off x="0" y="0"/>
          <a:ext cx="0" cy="0"/>
          <a:chOff x="0" y="0"/>
          <a:chExt cx="0" cy="0"/>
        </a:xfrm>
      </p:grpSpPr>
      <p:grpSp>
        <p:nvGrpSpPr>
          <p:cNvPr id="4868" name="Google Shape;4868;p283"/>
          <p:cNvGrpSpPr/>
          <p:nvPr/>
        </p:nvGrpSpPr>
        <p:grpSpPr>
          <a:xfrm>
            <a:off x="202050" y="231000"/>
            <a:ext cx="8739900" cy="4681500"/>
            <a:chOff x="202050" y="231000"/>
            <a:chExt cx="8739900" cy="4681500"/>
          </a:xfrm>
        </p:grpSpPr>
        <p:sp>
          <p:nvSpPr>
            <p:cNvPr id="4869" name="Google Shape;4869;p28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870" name="Google Shape;4870;p28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871" name="Google Shape;4871;p283"/>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872" name="Google Shape;4872;p283"/>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873" name="Google Shape;4873;p283"/>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874" name="Google Shape;4874;p283"/>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875" name="Google Shape;4875;p283"/>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876" name="Google Shape;4876;p283"/>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877" name="Google Shape;4877;p283"/>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878" name="Google Shape;4878;p283"/>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879" name="Google Shape;4879;p283"/>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880" name="Google Shape;4880;p283"/>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881" name="Google Shape;4881;p283">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82" name="Google Shape;4882;p283"/>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883" name="Google Shape;4883;p283">
            <a:hlinkClick action="ppaction://hlinksldjump" r:id="rId9"/>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4" name="Google Shape;4884;p283">
            <a:hlinkClick action="ppaction://hlinksldjump" r:id="rId10"/>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5" name="Google Shape;4885;p283">
            <a:hlinkClick action="ppaction://hlinksldjump" r:id="rId11"/>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6" name="Google Shape;4886;p283">
            <a:hlinkClick action="ppaction://hlinksldjump" r:id="rId12"/>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7" name="Google Shape;4887;p283">
            <a:hlinkClick action="ppaction://hlinksldjump" r:id="rId13"/>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8" name="Google Shape;4888;p283">
            <a:hlinkClick action="ppaction://hlinksldjump" r:id="rId14"/>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9" name="Google Shape;4889;p283">
            <a:hlinkClick action="ppaction://hlinksldjump" r:id="rId15"/>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0" name="Google Shape;4890;p283">
            <a:hlinkClick action="ppaction://hlinksldjump" r:id="rId16"/>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1" name="Google Shape;4891;p283">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28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897" name="Google Shape;4897;p28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898" name="Google Shape;4898;p284"/>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899" name="Google Shape;4899;p284"/>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900" name="Google Shape;4900;p284"/>
          <p:cNvPicPr preferRelativeResize="0"/>
          <p:nvPr/>
        </p:nvPicPr>
        <p:blipFill rotWithShape="1">
          <a:blip r:embed="rId5">
            <a:alphaModFix/>
          </a:blip>
          <a:srcRect b="0" l="28161" r="27919" t="0"/>
          <a:stretch/>
        </p:blipFill>
        <p:spPr>
          <a:xfrm>
            <a:off x="1859100" y="1674175"/>
            <a:ext cx="978900" cy="1265975"/>
          </a:xfrm>
          <a:prstGeom prst="rect">
            <a:avLst/>
          </a:prstGeom>
          <a:noFill/>
          <a:ln>
            <a:noFill/>
          </a:ln>
        </p:spPr>
      </p:pic>
      <p:pic>
        <p:nvPicPr>
          <p:cNvPr id="4901" name="Google Shape;4901;p284"/>
          <p:cNvPicPr preferRelativeResize="0"/>
          <p:nvPr/>
        </p:nvPicPr>
        <p:blipFill>
          <a:blip r:embed="rId6">
            <a:alphaModFix/>
          </a:blip>
          <a:stretch>
            <a:fillRect/>
          </a:stretch>
        </p:blipFill>
        <p:spPr>
          <a:xfrm>
            <a:off x="1809325" y="4011500"/>
            <a:ext cx="772725" cy="471275"/>
          </a:xfrm>
          <a:prstGeom prst="rect">
            <a:avLst/>
          </a:prstGeom>
          <a:noFill/>
          <a:ln>
            <a:noFill/>
          </a:ln>
        </p:spPr>
      </p:pic>
      <p:pic>
        <p:nvPicPr>
          <p:cNvPr id="4902" name="Google Shape;4902;p284"/>
          <p:cNvPicPr preferRelativeResize="0"/>
          <p:nvPr/>
        </p:nvPicPr>
        <p:blipFill rotWithShape="1">
          <a:blip r:embed="rId7">
            <a:alphaModFix/>
          </a:blip>
          <a:srcRect b="0" l="31359" r="29273" t="0"/>
          <a:stretch/>
        </p:blipFill>
        <p:spPr>
          <a:xfrm>
            <a:off x="1736125" y="2623350"/>
            <a:ext cx="1284425" cy="1637500"/>
          </a:xfrm>
          <a:prstGeom prst="rect">
            <a:avLst/>
          </a:prstGeom>
          <a:noFill/>
          <a:ln>
            <a:noFill/>
          </a:ln>
        </p:spPr>
      </p:pic>
      <p:sp>
        <p:nvSpPr>
          <p:cNvPr id="4903" name="Google Shape;4903;p284">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04" name="Google Shape;4904;p284">
            <a:hlinkClick action="ppaction://hlinksldjump" r:id="rId9"/>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5" name="Google Shape;4905;p284"/>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906" name="Google Shape;4906;p284">
            <a:hlinkClick action="ppaction://hlinksldjump" r:id="rId10"/>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907" name="Google Shape;4907;p284">
            <a:hlinkClick action="ppaction://hlinksldjump" r:id="rId11"/>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8" name="Google Shape;4908;p284">
            <a:hlinkClick action="ppaction://hlinksldjump" r:id="rId12"/>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909" name="Google Shape;4909;p284">
            <a:hlinkClick action="ppaction://hlinksldjump" r:id="rId13"/>
          </p:cNvPr>
          <p:cNvPicPr preferRelativeResize="0"/>
          <p:nvPr/>
        </p:nvPicPr>
        <p:blipFill>
          <a:blip r:embed="rId14">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grpSp>
        <p:nvGrpSpPr>
          <p:cNvPr id="4914" name="Google Shape;4914;p285"/>
          <p:cNvGrpSpPr/>
          <p:nvPr/>
        </p:nvGrpSpPr>
        <p:grpSpPr>
          <a:xfrm>
            <a:off x="202050" y="231000"/>
            <a:ext cx="8739900" cy="4681500"/>
            <a:chOff x="202050" y="231000"/>
            <a:chExt cx="8739900" cy="4681500"/>
          </a:xfrm>
        </p:grpSpPr>
        <p:sp>
          <p:nvSpPr>
            <p:cNvPr id="4915" name="Google Shape;4915;p285"/>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916" name="Google Shape;4916;p285"/>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917" name="Google Shape;4917;p285"/>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918" name="Google Shape;4918;p285"/>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4919" name="Google Shape;4919;p285"/>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920" name="Google Shape;4920;p285"/>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921" name="Google Shape;4921;p285"/>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922" name="Google Shape;4922;p285"/>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923" name="Google Shape;4923;p285"/>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924" name="Google Shape;4924;p285"/>
          <p:cNvPicPr preferRelativeResize="0"/>
          <p:nvPr/>
        </p:nvPicPr>
        <p:blipFill>
          <a:blip r:embed="rId5">
            <a:alphaModFix/>
          </a:blip>
          <a:stretch>
            <a:fillRect/>
          </a:stretch>
        </p:blipFill>
        <p:spPr>
          <a:xfrm>
            <a:off x="1642200" y="1730428"/>
            <a:ext cx="1721350" cy="1965021"/>
          </a:xfrm>
          <a:prstGeom prst="rect">
            <a:avLst/>
          </a:prstGeom>
          <a:noFill/>
          <a:ln>
            <a:noFill/>
          </a:ln>
        </p:spPr>
      </p:pic>
      <p:pic>
        <p:nvPicPr>
          <p:cNvPr id="4925" name="Google Shape;4925;p285"/>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926" name="Google Shape;4926;p285">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27" name="Google Shape;4927;p285"/>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928" name="Google Shape;4928;p285">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9" name="Google Shape;4929;p285">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0" name="Google Shape;4930;p285">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1" name="Google Shape;4931;p285">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2" name="Google Shape;4932;p285">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3" name="Google Shape;4933;p285">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4" name="Google Shape;4934;p285">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5" name="Google Shape;4935;p285">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6" name="Google Shape;4936;p285">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cxnSp>
        <p:nvCxnSpPr>
          <p:cNvPr id="567" name="Google Shape;567;p61"/>
          <p:cNvCxnSpPr>
            <a:endCxn id="568" idx="0"/>
          </p:cNvCxnSpPr>
          <p:nvPr/>
        </p:nvCxnSpPr>
        <p:spPr>
          <a:xfrm>
            <a:off x="4392963" y="3397925"/>
            <a:ext cx="0" cy="908100"/>
          </a:xfrm>
          <a:prstGeom prst="straightConnector1">
            <a:avLst/>
          </a:prstGeom>
          <a:noFill/>
          <a:ln cap="flat" cmpd="sng" w="9525">
            <a:solidFill>
              <a:srgbClr val="212121"/>
            </a:solidFill>
            <a:prstDash val="solid"/>
            <a:round/>
            <a:headEnd len="med" w="med" type="none"/>
            <a:tailEnd len="med" w="med" type="triangle"/>
          </a:ln>
        </p:spPr>
      </p:cxnSp>
      <p:sp>
        <p:nvSpPr>
          <p:cNvPr id="569" name="Google Shape;569;p61"/>
          <p:cNvSpPr/>
          <p:nvPr/>
        </p:nvSpPr>
        <p:spPr>
          <a:xfrm>
            <a:off x="3549450" y="2866400"/>
            <a:ext cx="17103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Photo</a:t>
            </a:r>
            <a:endParaRPr sz="1100"/>
          </a:p>
        </p:txBody>
      </p:sp>
      <p:pic>
        <p:nvPicPr>
          <p:cNvPr id="570" name="Google Shape;570;p61"/>
          <p:cNvPicPr preferRelativeResize="0"/>
          <p:nvPr/>
        </p:nvPicPr>
        <p:blipFill>
          <a:blip r:embed="rId3">
            <a:alphaModFix/>
          </a:blip>
          <a:stretch>
            <a:fillRect/>
          </a:stretch>
        </p:blipFill>
        <p:spPr>
          <a:xfrm>
            <a:off x="3844963" y="1829825"/>
            <a:ext cx="1005325" cy="1005325"/>
          </a:xfrm>
          <a:prstGeom prst="rect">
            <a:avLst/>
          </a:prstGeom>
          <a:solidFill>
            <a:schemeClr val="lt2"/>
          </a:solidFill>
          <a:ln>
            <a:noFill/>
          </a:ln>
        </p:spPr>
      </p:pic>
      <p:pic>
        <p:nvPicPr>
          <p:cNvPr id="571" name="Google Shape;571;p61"/>
          <p:cNvPicPr preferRelativeResize="0"/>
          <p:nvPr/>
        </p:nvPicPr>
        <p:blipFill rotWithShape="1">
          <a:blip r:embed="rId4">
            <a:alphaModFix/>
          </a:blip>
          <a:srcRect b="11621" l="0" r="0" t="0"/>
          <a:stretch/>
        </p:blipFill>
        <p:spPr>
          <a:xfrm>
            <a:off x="2401225" y="2866400"/>
            <a:ext cx="1005300" cy="1078875"/>
          </a:xfrm>
          <a:prstGeom prst="rect">
            <a:avLst/>
          </a:prstGeom>
          <a:solidFill>
            <a:schemeClr val="dk1"/>
          </a:solidFill>
          <a:ln>
            <a:noFill/>
          </a:ln>
        </p:spPr>
      </p:pic>
      <p:pic>
        <p:nvPicPr>
          <p:cNvPr id="572" name="Google Shape;572;p61"/>
          <p:cNvPicPr preferRelativeResize="0"/>
          <p:nvPr/>
        </p:nvPicPr>
        <p:blipFill>
          <a:blip r:embed="rId5">
            <a:alphaModFix/>
          </a:blip>
          <a:stretch>
            <a:fillRect/>
          </a:stretch>
        </p:blipFill>
        <p:spPr>
          <a:xfrm>
            <a:off x="5322972" y="2866388"/>
            <a:ext cx="1060698" cy="937287"/>
          </a:xfrm>
          <a:prstGeom prst="rect">
            <a:avLst/>
          </a:prstGeom>
          <a:solidFill>
            <a:schemeClr val="dk1"/>
          </a:solidFill>
          <a:ln>
            <a:noFill/>
          </a:ln>
        </p:spPr>
      </p:pic>
      <p:pic>
        <p:nvPicPr>
          <p:cNvPr id="573" name="Google Shape;573;p61"/>
          <p:cNvPicPr preferRelativeResize="0"/>
          <p:nvPr/>
        </p:nvPicPr>
        <p:blipFill>
          <a:blip r:embed="rId6">
            <a:alphaModFix/>
          </a:blip>
          <a:stretch>
            <a:fillRect/>
          </a:stretch>
        </p:blipFill>
        <p:spPr>
          <a:xfrm>
            <a:off x="5145795" y="1334350"/>
            <a:ext cx="696749" cy="1005325"/>
          </a:xfrm>
          <a:prstGeom prst="rect">
            <a:avLst/>
          </a:prstGeom>
          <a:solidFill>
            <a:schemeClr val="dk1"/>
          </a:solidFill>
          <a:ln>
            <a:noFill/>
          </a:ln>
        </p:spPr>
      </p:pic>
      <p:pic>
        <p:nvPicPr>
          <p:cNvPr id="574" name="Google Shape;574;p61"/>
          <p:cNvPicPr preferRelativeResize="0"/>
          <p:nvPr/>
        </p:nvPicPr>
        <p:blipFill>
          <a:blip r:embed="rId7">
            <a:alphaModFix/>
          </a:blip>
          <a:stretch>
            <a:fillRect/>
          </a:stretch>
        </p:blipFill>
        <p:spPr>
          <a:xfrm>
            <a:off x="2603775" y="1334350"/>
            <a:ext cx="945677" cy="1260902"/>
          </a:xfrm>
          <a:prstGeom prst="rect">
            <a:avLst/>
          </a:prstGeom>
          <a:solidFill>
            <a:schemeClr val="dk1"/>
          </a:solidFill>
          <a:ln>
            <a:noFill/>
          </a:ln>
        </p:spPr>
      </p:pic>
      <p:sp>
        <p:nvSpPr>
          <p:cNvPr id="575" name="Google Shape;575;p6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 to your Computer Choose A file Below”</a:t>
            </a:r>
            <a:endParaRPr sz="2000"/>
          </a:p>
        </p:txBody>
      </p:sp>
      <p:sp>
        <p:nvSpPr>
          <p:cNvPr id="576" name="Google Shape;576;p61">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8" name="Google Shape;568;p61">
            <a:hlinkClick action="ppaction://hlinksldjump" r:id="rId9"/>
          </p:cNvPr>
          <p:cNvSpPr/>
          <p:nvPr/>
        </p:nvSpPr>
        <p:spPr>
          <a:xfrm>
            <a:off x="3788913" y="43060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Download</a:t>
            </a:r>
            <a:endParaRPr sz="1100"/>
          </a:p>
        </p:txBody>
      </p:sp>
      <p:pic>
        <p:nvPicPr>
          <p:cNvPr id="577" name="Google Shape;577;p61">
            <a:hlinkClick action="ppaction://hlinksldjump" r:id="rId10"/>
          </p:cNvPr>
          <p:cNvPicPr preferRelativeResize="0"/>
          <p:nvPr/>
        </p:nvPicPr>
        <p:blipFill>
          <a:blip r:embed="rId11">
            <a:alphaModFix/>
          </a:blip>
          <a:stretch>
            <a:fillRect/>
          </a:stretch>
        </p:blipFill>
        <p:spPr>
          <a:xfrm>
            <a:off x="4572001" y="4325653"/>
            <a:ext cx="331850" cy="331850"/>
          </a:xfrm>
          <a:prstGeom prst="rect">
            <a:avLst/>
          </a:prstGeom>
          <a:solidFill>
            <a:schemeClr val="dk1"/>
          </a:solid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0" name="Shape 4940"/>
        <p:cNvGrpSpPr/>
        <p:nvPr/>
      </p:nvGrpSpPr>
      <p:grpSpPr>
        <a:xfrm>
          <a:off x="0" y="0"/>
          <a:ext cx="0" cy="0"/>
          <a:chOff x="0" y="0"/>
          <a:chExt cx="0" cy="0"/>
        </a:xfrm>
      </p:grpSpPr>
      <p:sp>
        <p:nvSpPr>
          <p:cNvPr id="4941" name="Google Shape;4941;p286"/>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942" name="Google Shape;4942;p286"/>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943" name="Google Shape;4943;p286"/>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944" name="Google Shape;4944;p286"/>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945" name="Google Shape;4945;p286"/>
          <p:cNvPicPr preferRelativeResize="0"/>
          <p:nvPr/>
        </p:nvPicPr>
        <p:blipFill>
          <a:blip r:embed="rId5">
            <a:alphaModFix/>
          </a:blip>
          <a:stretch>
            <a:fillRect/>
          </a:stretch>
        </p:blipFill>
        <p:spPr>
          <a:xfrm>
            <a:off x="1642200" y="1730428"/>
            <a:ext cx="1721350" cy="1965021"/>
          </a:xfrm>
          <a:prstGeom prst="rect">
            <a:avLst/>
          </a:prstGeom>
          <a:noFill/>
          <a:ln>
            <a:noFill/>
          </a:ln>
        </p:spPr>
      </p:pic>
      <p:pic>
        <p:nvPicPr>
          <p:cNvPr id="4946" name="Google Shape;4946;p286"/>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947" name="Google Shape;4947;p286">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48" name="Google Shape;4948;p286">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9" name="Google Shape;4949;p286"/>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950" name="Google Shape;4950;p286">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951" name="Google Shape;4951;p286">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2" name="Google Shape;4952;p286">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953" name="Google Shape;4953;p286">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7" name="Shape 4957"/>
        <p:cNvGrpSpPr/>
        <p:nvPr/>
      </p:nvGrpSpPr>
      <p:grpSpPr>
        <a:xfrm>
          <a:off x="0" y="0"/>
          <a:ext cx="0" cy="0"/>
          <a:chOff x="0" y="0"/>
          <a:chExt cx="0" cy="0"/>
        </a:xfrm>
      </p:grpSpPr>
      <p:grpSp>
        <p:nvGrpSpPr>
          <p:cNvPr id="4958" name="Google Shape;4958;p287"/>
          <p:cNvGrpSpPr/>
          <p:nvPr/>
        </p:nvGrpSpPr>
        <p:grpSpPr>
          <a:xfrm>
            <a:off x="202050" y="231000"/>
            <a:ext cx="8739900" cy="4681500"/>
            <a:chOff x="202050" y="231000"/>
            <a:chExt cx="8739900" cy="4681500"/>
          </a:xfrm>
        </p:grpSpPr>
        <p:sp>
          <p:nvSpPr>
            <p:cNvPr id="4959" name="Google Shape;4959;p287"/>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960" name="Google Shape;4960;p287"/>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961" name="Google Shape;4961;p287"/>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4962" name="Google Shape;4962;p287"/>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grpSp>
      <p:pic>
        <p:nvPicPr>
          <p:cNvPr id="4963" name="Google Shape;4963;p287"/>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4964" name="Google Shape;4964;p287"/>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4965" name="Google Shape;4965;p287"/>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4966" name="Google Shape;4966;p287"/>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4967" name="Google Shape;4967;p287"/>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4968" name="Google Shape;4968;p287"/>
          <p:cNvPicPr preferRelativeResize="0"/>
          <p:nvPr/>
        </p:nvPicPr>
        <p:blipFill rotWithShape="1">
          <a:blip r:embed="rId5">
            <a:alphaModFix/>
          </a:blip>
          <a:srcRect b="0" l="31270" r="31714" t="0"/>
          <a:stretch/>
        </p:blipFill>
        <p:spPr>
          <a:xfrm>
            <a:off x="1658775" y="1651800"/>
            <a:ext cx="1328550" cy="2066600"/>
          </a:xfrm>
          <a:prstGeom prst="rect">
            <a:avLst/>
          </a:prstGeom>
          <a:noFill/>
          <a:ln>
            <a:noFill/>
          </a:ln>
        </p:spPr>
      </p:pic>
      <p:pic>
        <p:nvPicPr>
          <p:cNvPr id="4969" name="Google Shape;4969;p287"/>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970" name="Google Shape;4970;p287">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71" name="Google Shape;4971;p287"/>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4972" name="Google Shape;4972;p287">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3" name="Google Shape;4973;p287">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4" name="Google Shape;4974;p287">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5" name="Google Shape;4975;p287">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6" name="Google Shape;4976;p287">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7" name="Google Shape;4977;p287">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8" name="Google Shape;4978;p287">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9" name="Google Shape;4979;p287">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0" name="Google Shape;4980;p287">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288"/>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4986" name="Google Shape;4986;p288"/>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4987" name="Google Shape;4987;p288"/>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4988" name="Google Shape;4988;p288"/>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4989" name="Google Shape;4989;p288"/>
          <p:cNvPicPr preferRelativeResize="0"/>
          <p:nvPr/>
        </p:nvPicPr>
        <p:blipFill rotWithShape="1">
          <a:blip r:embed="rId5">
            <a:alphaModFix/>
          </a:blip>
          <a:srcRect b="0" l="31270" r="31714" t="0"/>
          <a:stretch/>
        </p:blipFill>
        <p:spPr>
          <a:xfrm>
            <a:off x="1658775" y="1651800"/>
            <a:ext cx="1328550" cy="2066600"/>
          </a:xfrm>
          <a:prstGeom prst="rect">
            <a:avLst/>
          </a:prstGeom>
          <a:noFill/>
          <a:ln>
            <a:noFill/>
          </a:ln>
        </p:spPr>
      </p:pic>
      <p:pic>
        <p:nvPicPr>
          <p:cNvPr id="4990" name="Google Shape;4990;p288"/>
          <p:cNvPicPr preferRelativeResize="0"/>
          <p:nvPr/>
        </p:nvPicPr>
        <p:blipFill>
          <a:blip r:embed="rId6">
            <a:alphaModFix/>
          </a:blip>
          <a:stretch>
            <a:fillRect/>
          </a:stretch>
        </p:blipFill>
        <p:spPr>
          <a:xfrm>
            <a:off x="1809325" y="4011500"/>
            <a:ext cx="772725" cy="471275"/>
          </a:xfrm>
          <a:prstGeom prst="rect">
            <a:avLst/>
          </a:prstGeom>
          <a:noFill/>
          <a:ln>
            <a:noFill/>
          </a:ln>
        </p:spPr>
      </p:pic>
      <p:sp>
        <p:nvSpPr>
          <p:cNvPr id="4991" name="Google Shape;4991;p288">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92" name="Google Shape;4992;p288">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3" name="Google Shape;4993;p288"/>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4994" name="Google Shape;4994;p288">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4995" name="Google Shape;4995;p288">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6" name="Google Shape;4996;p288">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4997" name="Google Shape;4997;p288">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1" name="Shape 5001"/>
        <p:cNvGrpSpPr/>
        <p:nvPr/>
      </p:nvGrpSpPr>
      <p:grpSpPr>
        <a:xfrm>
          <a:off x="0" y="0"/>
          <a:ext cx="0" cy="0"/>
          <a:chOff x="0" y="0"/>
          <a:chExt cx="0" cy="0"/>
        </a:xfrm>
      </p:grpSpPr>
      <p:grpSp>
        <p:nvGrpSpPr>
          <p:cNvPr id="5002" name="Google Shape;5002;p289"/>
          <p:cNvGrpSpPr/>
          <p:nvPr/>
        </p:nvGrpSpPr>
        <p:grpSpPr>
          <a:xfrm>
            <a:off x="202050" y="231000"/>
            <a:ext cx="8739900" cy="4681500"/>
            <a:chOff x="202050" y="231000"/>
            <a:chExt cx="8739900" cy="4681500"/>
          </a:xfrm>
        </p:grpSpPr>
        <p:sp>
          <p:nvSpPr>
            <p:cNvPr id="5003" name="Google Shape;5003;p289"/>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004" name="Google Shape;5004;p289"/>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005" name="Google Shape;5005;p289"/>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5006" name="Google Shape;5006;p289"/>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5007" name="Google Shape;5007;p289"/>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5008" name="Google Shape;5008;p289"/>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5009" name="Google Shape;5009;p289"/>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5010" name="Google Shape;5010;p289"/>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5011" name="Google Shape;5011;p289"/>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5012" name="Google Shape;5012;p289"/>
          <p:cNvPicPr preferRelativeResize="0"/>
          <p:nvPr/>
        </p:nvPicPr>
        <p:blipFill>
          <a:blip r:embed="rId5">
            <a:alphaModFix/>
          </a:blip>
          <a:stretch>
            <a:fillRect/>
          </a:stretch>
        </p:blipFill>
        <p:spPr>
          <a:xfrm>
            <a:off x="1642200" y="1730428"/>
            <a:ext cx="1721350" cy="1965021"/>
          </a:xfrm>
          <a:prstGeom prst="rect">
            <a:avLst/>
          </a:prstGeom>
          <a:noFill/>
          <a:ln>
            <a:noFill/>
          </a:ln>
        </p:spPr>
      </p:pic>
      <p:pic>
        <p:nvPicPr>
          <p:cNvPr id="5013" name="Google Shape;5013;p289"/>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5014" name="Google Shape;5014;p289">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15" name="Google Shape;5015;p289"/>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5016" name="Google Shape;5016;p289">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7" name="Google Shape;5017;p289">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8" name="Google Shape;5018;p289">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9" name="Google Shape;5019;p289">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0" name="Google Shape;5020;p289">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1" name="Google Shape;5021;p289">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2" name="Google Shape;5022;p289">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3" name="Google Shape;5023;p289">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4" name="Google Shape;5024;p289">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8" name="Shape 5028"/>
        <p:cNvGrpSpPr/>
        <p:nvPr/>
      </p:nvGrpSpPr>
      <p:grpSpPr>
        <a:xfrm>
          <a:off x="0" y="0"/>
          <a:ext cx="0" cy="0"/>
          <a:chOff x="0" y="0"/>
          <a:chExt cx="0" cy="0"/>
        </a:xfrm>
      </p:grpSpPr>
      <p:sp>
        <p:nvSpPr>
          <p:cNvPr id="5029" name="Google Shape;5029;p290"/>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030" name="Google Shape;5030;p290"/>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031" name="Google Shape;5031;p290"/>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5032" name="Google Shape;5032;p290"/>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5033" name="Google Shape;5033;p290"/>
          <p:cNvPicPr preferRelativeResize="0"/>
          <p:nvPr/>
        </p:nvPicPr>
        <p:blipFill>
          <a:blip r:embed="rId5">
            <a:alphaModFix/>
          </a:blip>
          <a:stretch>
            <a:fillRect/>
          </a:stretch>
        </p:blipFill>
        <p:spPr>
          <a:xfrm>
            <a:off x="1642200" y="1730428"/>
            <a:ext cx="1721350" cy="1965021"/>
          </a:xfrm>
          <a:prstGeom prst="rect">
            <a:avLst/>
          </a:prstGeom>
          <a:noFill/>
          <a:ln>
            <a:noFill/>
          </a:ln>
        </p:spPr>
      </p:pic>
      <p:pic>
        <p:nvPicPr>
          <p:cNvPr id="5034" name="Google Shape;5034;p290"/>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5035" name="Google Shape;5035;p290">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36" name="Google Shape;5036;p290">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7" name="Google Shape;5037;p290"/>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5038" name="Google Shape;5038;p290">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5039" name="Google Shape;5039;p290">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0" name="Google Shape;5040;p290">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5041" name="Google Shape;5041;p290">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5" name="Shape 5045"/>
        <p:cNvGrpSpPr/>
        <p:nvPr/>
      </p:nvGrpSpPr>
      <p:grpSpPr>
        <a:xfrm>
          <a:off x="0" y="0"/>
          <a:ext cx="0" cy="0"/>
          <a:chOff x="0" y="0"/>
          <a:chExt cx="0" cy="0"/>
        </a:xfrm>
      </p:grpSpPr>
      <p:grpSp>
        <p:nvGrpSpPr>
          <p:cNvPr id="5046" name="Google Shape;5046;p291"/>
          <p:cNvGrpSpPr/>
          <p:nvPr/>
        </p:nvGrpSpPr>
        <p:grpSpPr>
          <a:xfrm>
            <a:off x="202050" y="231000"/>
            <a:ext cx="8739900" cy="4681500"/>
            <a:chOff x="202050" y="231000"/>
            <a:chExt cx="8739900" cy="4681500"/>
          </a:xfrm>
        </p:grpSpPr>
        <p:sp>
          <p:nvSpPr>
            <p:cNvPr id="5047" name="Google Shape;5047;p291"/>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048" name="Google Shape;5048;p291"/>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049" name="Google Shape;5049;p291"/>
            <p:cNvPicPr preferRelativeResize="0"/>
            <p:nvPr/>
          </p:nvPicPr>
          <p:blipFill>
            <a:blip r:embed="rId3">
              <a:alphaModFix/>
            </a:blip>
            <a:stretch>
              <a:fillRect/>
            </a:stretch>
          </p:blipFill>
          <p:spPr>
            <a:xfrm>
              <a:off x="8428109" y="317975"/>
              <a:ext cx="432801" cy="466849"/>
            </a:xfrm>
            <a:prstGeom prst="rect">
              <a:avLst/>
            </a:prstGeom>
            <a:noFill/>
            <a:ln>
              <a:noFill/>
            </a:ln>
          </p:spPr>
        </p:pic>
        <p:sp>
          <p:nvSpPr>
            <p:cNvPr id="5050" name="Google Shape;5050;p291"/>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dk1"/>
                </a:solidFill>
              </a:endParaRPr>
            </a:p>
          </p:txBody>
        </p:sp>
      </p:grpSp>
      <p:pic>
        <p:nvPicPr>
          <p:cNvPr id="5051" name="Google Shape;5051;p291"/>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sp>
        <p:nvSpPr>
          <p:cNvPr id="5052" name="Google Shape;5052;p291"/>
          <p:cNvSpPr/>
          <p:nvPr/>
        </p:nvSpPr>
        <p:spPr>
          <a:xfrm>
            <a:off x="6247650" y="17304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Shirts</a:t>
            </a:r>
            <a:endParaRPr/>
          </a:p>
        </p:txBody>
      </p:sp>
      <p:sp>
        <p:nvSpPr>
          <p:cNvPr id="5053" name="Google Shape;5053;p291"/>
          <p:cNvSpPr/>
          <p:nvPr/>
        </p:nvSpPr>
        <p:spPr>
          <a:xfrm>
            <a:off x="6247650" y="238887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Pants</a:t>
            </a:r>
            <a:endParaRPr/>
          </a:p>
        </p:txBody>
      </p:sp>
      <p:sp>
        <p:nvSpPr>
          <p:cNvPr id="5054" name="Google Shape;5054;p291"/>
          <p:cNvSpPr/>
          <p:nvPr/>
        </p:nvSpPr>
        <p:spPr>
          <a:xfrm>
            <a:off x="6247650" y="3134450"/>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Dress</a:t>
            </a:r>
            <a:endParaRPr/>
          </a:p>
        </p:txBody>
      </p:sp>
      <p:sp>
        <p:nvSpPr>
          <p:cNvPr id="5055" name="Google Shape;5055;p291"/>
          <p:cNvSpPr/>
          <p:nvPr/>
        </p:nvSpPr>
        <p:spPr>
          <a:xfrm>
            <a:off x="6247650" y="3880025"/>
            <a:ext cx="1650900" cy="4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Shoes</a:t>
            </a:r>
            <a:endParaRPr/>
          </a:p>
        </p:txBody>
      </p:sp>
      <p:pic>
        <p:nvPicPr>
          <p:cNvPr id="5056" name="Google Shape;5056;p291"/>
          <p:cNvPicPr preferRelativeResize="0"/>
          <p:nvPr/>
        </p:nvPicPr>
        <p:blipFill rotWithShape="1">
          <a:blip r:embed="rId5">
            <a:alphaModFix/>
          </a:blip>
          <a:srcRect b="0" l="31270" r="31714" t="0"/>
          <a:stretch/>
        </p:blipFill>
        <p:spPr>
          <a:xfrm>
            <a:off x="1658775" y="1651800"/>
            <a:ext cx="1328550" cy="2066600"/>
          </a:xfrm>
          <a:prstGeom prst="rect">
            <a:avLst/>
          </a:prstGeom>
          <a:noFill/>
          <a:ln>
            <a:noFill/>
          </a:ln>
        </p:spPr>
      </p:pic>
      <p:pic>
        <p:nvPicPr>
          <p:cNvPr id="5057" name="Google Shape;5057;p291"/>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5058" name="Google Shape;5058;p291">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59" name="Google Shape;5059;p291"/>
          <p:cNvSpPr txBox="1"/>
          <p:nvPr/>
        </p:nvSpPr>
        <p:spPr>
          <a:xfrm>
            <a:off x="5758200" y="1071975"/>
            <a:ext cx="26298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Try on what's in your Basket!</a:t>
            </a:r>
            <a:endParaRPr sz="1800">
              <a:solidFill>
                <a:schemeClr val="dk1"/>
              </a:solidFill>
            </a:endParaRPr>
          </a:p>
        </p:txBody>
      </p:sp>
      <p:sp>
        <p:nvSpPr>
          <p:cNvPr id="5060" name="Google Shape;5060;p291">
            <a:hlinkClick action="ppaction://hlinksldjump" r:id="rId8"/>
          </p:cNvPr>
          <p:cNvSpPr/>
          <p:nvPr/>
        </p:nvSpPr>
        <p:spPr>
          <a:xfrm rot="5400000">
            <a:off x="7989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1" name="Google Shape;5061;p291">
            <a:hlinkClick action="ppaction://hlinksldjump" r:id="rId9"/>
          </p:cNvPr>
          <p:cNvSpPr/>
          <p:nvPr/>
        </p:nvSpPr>
        <p:spPr>
          <a:xfrm rot="-5400000">
            <a:off x="5915800" y="18631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2" name="Google Shape;5062;p291">
            <a:hlinkClick action="ppaction://hlinksldjump" r:id="rId10"/>
          </p:cNvPr>
          <p:cNvSpPr/>
          <p:nvPr/>
        </p:nvSpPr>
        <p:spPr>
          <a:xfrm rot="5400000">
            <a:off x="7989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3" name="Google Shape;5063;p291">
            <a:hlinkClick action="ppaction://hlinksldjump" r:id="rId11"/>
          </p:cNvPr>
          <p:cNvSpPr/>
          <p:nvPr/>
        </p:nvSpPr>
        <p:spPr>
          <a:xfrm rot="5400000">
            <a:off x="7989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4" name="Google Shape;5064;p291">
            <a:hlinkClick action="ppaction://hlinksldjump" r:id="rId12"/>
          </p:cNvPr>
          <p:cNvSpPr/>
          <p:nvPr/>
        </p:nvSpPr>
        <p:spPr>
          <a:xfrm rot="5400000">
            <a:off x="7989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5" name="Google Shape;5065;p291">
            <a:hlinkClick action="ppaction://hlinksldjump" r:id="rId13"/>
          </p:cNvPr>
          <p:cNvSpPr/>
          <p:nvPr/>
        </p:nvSpPr>
        <p:spPr>
          <a:xfrm rot="-5400000">
            <a:off x="5915800" y="252162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6" name="Google Shape;5066;p291">
            <a:hlinkClick action="ppaction://hlinksldjump" r:id="rId14"/>
          </p:cNvPr>
          <p:cNvSpPr/>
          <p:nvPr/>
        </p:nvSpPr>
        <p:spPr>
          <a:xfrm rot="-5400000">
            <a:off x="5915800" y="3267200"/>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7" name="Google Shape;5067;p291">
            <a:hlinkClick action="ppaction://hlinksldjump" r:id="rId15"/>
          </p:cNvPr>
          <p:cNvSpPr/>
          <p:nvPr/>
        </p:nvSpPr>
        <p:spPr>
          <a:xfrm rot="-5400000">
            <a:off x="5915800" y="4012775"/>
            <a:ext cx="240600" cy="157500"/>
          </a:xfrm>
          <a:prstGeom prst="triangle">
            <a:avLst>
              <a:gd fmla="val 50000" name="adj"/>
            </a:avLst>
          </a:prstGeom>
          <a:gradFill>
            <a:gsLst>
              <a:gs pos="0">
                <a:srgbClr val="424242"/>
              </a:gs>
              <a:gs pos="100000">
                <a:srgbClr val="01010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8" name="Google Shape;5068;p291">
            <a:hlinkClick action="ppaction://hlinkshowjump?jump=nextslide"/>
          </p:cNvPr>
          <p:cNvSpPr/>
          <p:nvPr/>
        </p:nvSpPr>
        <p:spPr>
          <a:xfrm>
            <a:off x="6639600" y="453847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2" name="Shape 5072"/>
        <p:cNvGrpSpPr/>
        <p:nvPr/>
      </p:nvGrpSpPr>
      <p:grpSpPr>
        <a:xfrm>
          <a:off x="0" y="0"/>
          <a:ext cx="0" cy="0"/>
          <a:chOff x="0" y="0"/>
          <a:chExt cx="0" cy="0"/>
        </a:xfrm>
      </p:grpSpPr>
      <p:sp>
        <p:nvSpPr>
          <p:cNvPr id="5073" name="Google Shape;5073;p292"/>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074" name="Google Shape;5074;p292"/>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075" name="Google Shape;5075;p292"/>
          <p:cNvPicPr preferRelativeResize="0"/>
          <p:nvPr/>
        </p:nvPicPr>
        <p:blipFill>
          <a:blip r:embed="rId3">
            <a:alphaModFix/>
          </a:blip>
          <a:stretch>
            <a:fillRect/>
          </a:stretch>
        </p:blipFill>
        <p:spPr>
          <a:xfrm>
            <a:off x="8428109" y="317975"/>
            <a:ext cx="432801" cy="466849"/>
          </a:xfrm>
          <a:prstGeom prst="rect">
            <a:avLst/>
          </a:prstGeom>
          <a:noFill/>
          <a:ln>
            <a:noFill/>
          </a:ln>
        </p:spPr>
      </p:pic>
      <p:pic>
        <p:nvPicPr>
          <p:cNvPr id="5076" name="Google Shape;5076;p292"/>
          <p:cNvPicPr preferRelativeResize="0"/>
          <p:nvPr/>
        </p:nvPicPr>
        <p:blipFill rotWithShape="1">
          <a:blip r:embed="rId4">
            <a:alphaModFix/>
          </a:blip>
          <a:srcRect b="0" l="0" r="50149" t="0"/>
          <a:stretch/>
        </p:blipFill>
        <p:spPr>
          <a:xfrm>
            <a:off x="1700275" y="1196425"/>
            <a:ext cx="1170950" cy="3336125"/>
          </a:xfrm>
          <a:prstGeom prst="rect">
            <a:avLst/>
          </a:prstGeom>
          <a:noFill/>
          <a:ln>
            <a:noFill/>
          </a:ln>
        </p:spPr>
      </p:pic>
      <p:pic>
        <p:nvPicPr>
          <p:cNvPr id="5077" name="Google Shape;5077;p292"/>
          <p:cNvPicPr preferRelativeResize="0"/>
          <p:nvPr/>
        </p:nvPicPr>
        <p:blipFill rotWithShape="1">
          <a:blip r:embed="rId5">
            <a:alphaModFix/>
          </a:blip>
          <a:srcRect b="0" l="31270" r="31714" t="0"/>
          <a:stretch/>
        </p:blipFill>
        <p:spPr>
          <a:xfrm>
            <a:off x="1658775" y="1651800"/>
            <a:ext cx="1328550" cy="2066600"/>
          </a:xfrm>
          <a:prstGeom prst="rect">
            <a:avLst/>
          </a:prstGeom>
          <a:noFill/>
          <a:ln>
            <a:noFill/>
          </a:ln>
        </p:spPr>
      </p:pic>
      <p:pic>
        <p:nvPicPr>
          <p:cNvPr id="5078" name="Google Shape;5078;p292"/>
          <p:cNvPicPr preferRelativeResize="0"/>
          <p:nvPr/>
        </p:nvPicPr>
        <p:blipFill rotWithShape="1">
          <a:blip r:embed="rId6">
            <a:alphaModFix/>
          </a:blip>
          <a:srcRect b="12334" l="0" r="0" t="14157"/>
          <a:stretch/>
        </p:blipFill>
        <p:spPr>
          <a:xfrm>
            <a:off x="1852250" y="3880025"/>
            <a:ext cx="795819" cy="585000"/>
          </a:xfrm>
          <a:prstGeom prst="rect">
            <a:avLst/>
          </a:prstGeom>
          <a:noFill/>
          <a:ln>
            <a:noFill/>
          </a:ln>
        </p:spPr>
      </p:pic>
      <p:sp>
        <p:nvSpPr>
          <p:cNvPr id="5079" name="Google Shape;5079;p292">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80" name="Google Shape;5080;p292">
            <a:hlinkClick action="ppaction://hlinksldjump" r:id="rId8"/>
          </p:cNvPr>
          <p:cNvSpPr/>
          <p:nvPr/>
        </p:nvSpPr>
        <p:spPr>
          <a:xfrm>
            <a:off x="291175" y="37830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1" name="Google Shape;5081;p292"/>
          <p:cNvSpPr txBox="1"/>
          <p:nvPr/>
        </p:nvSpPr>
        <p:spPr>
          <a:xfrm>
            <a:off x="523375" y="41400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
        <p:nvSpPr>
          <p:cNvPr id="5082" name="Google Shape;5082;p292">
            <a:hlinkClick action="ppaction://hlinksldjump" r:id="rId9"/>
          </p:cNvPr>
          <p:cNvSpPr/>
          <p:nvPr/>
        </p:nvSpPr>
        <p:spPr>
          <a:xfrm>
            <a:off x="5799850" y="1727350"/>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Add Outfit to Wishlist</a:t>
            </a:r>
            <a:endParaRPr/>
          </a:p>
        </p:txBody>
      </p:sp>
      <p:sp>
        <p:nvSpPr>
          <p:cNvPr id="5083" name="Google Shape;5083;p292">
            <a:hlinkClick action="ppaction://hlinksldjump" r:id="rId10"/>
          </p:cNvPr>
          <p:cNvSpPr/>
          <p:nvPr/>
        </p:nvSpPr>
        <p:spPr>
          <a:xfrm>
            <a:off x="5925500" y="1828525"/>
            <a:ext cx="437100" cy="4230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4" name="Google Shape;5084;p292">
            <a:hlinkClick action="ppaction://hlinksldjump" r:id="rId11"/>
          </p:cNvPr>
          <p:cNvSpPr/>
          <p:nvPr/>
        </p:nvSpPr>
        <p:spPr>
          <a:xfrm>
            <a:off x="5799850" y="2767425"/>
            <a:ext cx="2547000" cy="63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ctr">
              <a:spcBef>
                <a:spcPts val="0"/>
              </a:spcBef>
              <a:spcAft>
                <a:spcPts val="0"/>
              </a:spcAft>
              <a:buNone/>
            </a:pPr>
            <a:r>
              <a:rPr lang="en"/>
              <a:t>Send Outfit to cart for Checkout</a:t>
            </a:r>
            <a:endParaRPr/>
          </a:p>
        </p:txBody>
      </p:sp>
      <p:pic>
        <p:nvPicPr>
          <p:cNvPr id="5085" name="Google Shape;5085;p292">
            <a:hlinkClick action="ppaction://hlinksldjump" r:id="rId12"/>
          </p:cNvPr>
          <p:cNvPicPr preferRelativeResize="0"/>
          <p:nvPr/>
        </p:nvPicPr>
        <p:blipFill>
          <a:blip r:embed="rId13">
            <a:alphaModFix/>
          </a:blip>
          <a:stretch>
            <a:fillRect/>
          </a:stretch>
        </p:blipFill>
        <p:spPr>
          <a:xfrm>
            <a:off x="5870310" y="2873850"/>
            <a:ext cx="547478" cy="41775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9" name="Shape 5089"/>
        <p:cNvGrpSpPr/>
        <p:nvPr/>
      </p:nvGrpSpPr>
      <p:grpSpPr>
        <a:xfrm>
          <a:off x="0" y="0"/>
          <a:ext cx="0" cy="0"/>
          <a:chOff x="0" y="0"/>
          <a:chExt cx="0" cy="0"/>
        </a:xfrm>
      </p:grpSpPr>
      <p:grpSp>
        <p:nvGrpSpPr>
          <p:cNvPr id="5090" name="Google Shape;5090;p293"/>
          <p:cNvGrpSpPr/>
          <p:nvPr/>
        </p:nvGrpSpPr>
        <p:grpSpPr>
          <a:xfrm>
            <a:off x="202050" y="231000"/>
            <a:ext cx="8739900" cy="4681500"/>
            <a:chOff x="202050" y="231000"/>
            <a:chExt cx="8739900" cy="4681500"/>
          </a:xfrm>
        </p:grpSpPr>
        <p:sp>
          <p:nvSpPr>
            <p:cNvPr id="5091" name="Google Shape;5091;p293"/>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092" name="Google Shape;5092;p293"/>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093" name="Google Shape;5093;p293"/>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5094" name="Google Shape;5094;p293"/>
          <p:cNvSpPr/>
          <p:nvPr/>
        </p:nvSpPr>
        <p:spPr>
          <a:xfrm>
            <a:off x="1237050" y="3508825"/>
            <a:ext cx="6669900" cy="896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Congratulations on adding your outfit to your </a:t>
            </a:r>
            <a:r>
              <a:rPr b="1" lang="en" sz="2000" u="sng"/>
              <a:t>Cart</a:t>
            </a:r>
            <a:r>
              <a:rPr b="1" lang="en" sz="2000"/>
              <a:t> !!</a:t>
            </a:r>
            <a:endParaRPr b="1" sz="2000"/>
          </a:p>
        </p:txBody>
      </p:sp>
      <p:pic>
        <p:nvPicPr>
          <p:cNvPr id="5095" name="Google Shape;5095;p293"/>
          <p:cNvPicPr preferRelativeResize="0"/>
          <p:nvPr/>
        </p:nvPicPr>
        <p:blipFill>
          <a:blip r:embed="rId3">
            <a:alphaModFix/>
          </a:blip>
          <a:stretch>
            <a:fillRect/>
          </a:stretch>
        </p:blipFill>
        <p:spPr>
          <a:xfrm>
            <a:off x="3466600" y="894025"/>
            <a:ext cx="2210800" cy="2384700"/>
          </a:xfrm>
          <a:prstGeom prst="rect">
            <a:avLst/>
          </a:prstGeom>
          <a:noFill/>
          <a:ln>
            <a:noFill/>
          </a:ln>
        </p:spPr>
      </p:pic>
      <p:sp>
        <p:nvSpPr>
          <p:cNvPr id="5096" name="Google Shape;5096;p293">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97" name="Google Shape;5097;p293">
            <a:hlinkClick action="ppaction://hlinksldjump" r:id="rId5"/>
          </p:cNvPr>
          <p:cNvSpPr/>
          <p:nvPr/>
        </p:nvSpPr>
        <p:spPr>
          <a:xfrm>
            <a:off x="370050" y="34072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1" name="Shape 5101"/>
        <p:cNvGrpSpPr/>
        <p:nvPr/>
      </p:nvGrpSpPr>
      <p:grpSpPr>
        <a:xfrm>
          <a:off x="0" y="0"/>
          <a:ext cx="0" cy="0"/>
          <a:chOff x="0" y="0"/>
          <a:chExt cx="0" cy="0"/>
        </a:xfrm>
      </p:grpSpPr>
      <p:grpSp>
        <p:nvGrpSpPr>
          <p:cNvPr id="5102" name="Google Shape;5102;p294"/>
          <p:cNvGrpSpPr/>
          <p:nvPr/>
        </p:nvGrpSpPr>
        <p:grpSpPr>
          <a:xfrm>
            <a:off x="202050" y="231000"/>
            <a:ext cx="8739900" cy="4681500"/>
            <a:chOff x="202050" y="231000"/>
            <a:chExt cx="8739900" cy="4681500"/>
          </a:xfrm>
        </p:grpSpPr>
        <p:sp>
          <p:nvSpPr>
            <p:cNvPr id="5103" name="Google Shape;5103;p294"/>
            <p:cNvSpPr/>
            <p:nvPr/>
          </p:nvSpPr>
          <p:spPr>
            <a:xfrm>
              <a:off x="202050" y="23100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104" name="Google Shape;5104;p294"/>
            <p:cNvSpPr txBox="1"/>
            <p:nvPr/>
          </p:nvSpPr>
          <p:spPr>
            <a:xfrm>
              <a:off x="2282238" y="37830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105" name="Google Shape;5105;p294"/>
            <p:cNvPicPr preferRelativeResize="0"/>
            <p:nvPr/>
          </p:nvPicPr>
          <p:blipFill>
            <a:blip r:embed="rId3">
              <a:alphaModFix/>
            </a:blip>
            <a:stretch>
              <a:fillRect/>
            </a:stretch>
          </p:blipFill>
          <p:spPr>
            <a:xfrm>
              <a:off x="8428109" y="317975"/>
              <a:ext cx="432801" cy="466849"/>
            </a:xfrm>
            <a:prstGeom prst="rect">
              <a:avLst/>
            </a:prstGeom>
            <a:noFill/>
            <a:ln>
              <a:noFill/>
            </a:ln>
          </p:spPr>
        </p:pic>
      </p:grpSp>
      <p:sp>
        <p:nvSpPr>
          <p:cNvPr id="5106" name="Google Shape;5106;p294"/>
          <p:cNvSpPr/>
          <p:nvPr/>
        </p:nvSpPr>
        <p:spPr>
          <a:xfrm>
            <a:off x="1237050" y="3508825"/>
            <a:ext cx="6669900" cy="896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Congratulations on adding your outfit to your </a:t>
            </a:r>
            <a:r>
              <a:rPr b="1" lang="en" sz="2000" u="sng"/>
              <a:t>Wishlist</a:t>
            </a:r>
            <a:r>
              <a:rPr b="1" lang="en" sz="2000"/>
              <a:t> !!</a:t>
            </a:r>
            <a:endParaRPr b="1" sz="2000"/>
          </a:p>
        </p:txBody>
      </p:sp>
      <p:pic>
        <p:nvPicPr>
          <p:cNvPr id="5107" name="Google Shape;5107;p294"/>
          <p:cNvPicPr preferRelativeResize="0"/>
          <p:nvPr/>
        </p:nvPicPr>
        <p:blipFill>
          <a:blip r:embed="rId3">
            <a:alphaModFix/>
          </a:blip>
          <a:stretch>
            <a:fillRect/>
          </a:stretch>
        </p:blipFill>
        <p:spPr>
          <a:xfrm>
            <a:off x="3466600" y="894025"/>
            <a:ext cx="2210800" cy="2384700"/>
          </a:xfrm>
          <a:prstGeom prst="rect">
            <a:avLst/>
          </a:prstGeom>
          <a:noFill/>
          <a:ln>
            <a:noFill/>
          </a:ln>
        </p:spPr>
      </p:pic>
      <p:sp>
        <p:nvSpPr>
          <p:cNvPr id="5108" name="Google Shape;5108;p294">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09" name="Google Shape;5109;p294">
            <a:hlinkClick action="ppaction://hlinksldjump" r:id="rId5"/>
          </p:cNvPr>
          <p:cNvSpPr/>
          <p:nvPr/>
        </p:nvSpPr>
        <p:spPr>
          <a:xfrm>
            <a:off x="370050" y="340725"/>
            <a:ext cx="867000" cy="2922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sp>
        <p:nvSpPr>
          <p:cNvPr id="5114" name="Google Shape;5114;p295"/>
          <p:cNvSpPr/>
          <p:nvPr/>
        </p:nvSpPr>
        <p:spPr>
          <a:xfrm>
            <a:off x="202050" y="12315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115" name="Google Shape;5115;p295">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116" name="Google Shape;5116;p295"/>
          <p:cNvPicPr preferRelativeResize="0"/>
          <p:nvPr/>
        </p:nvPicPr>
        <p:blipFill>
          <a:blip r:embed="rId4">
            <a:alphaModFix/>
          </a:blip>
          <a:stretch>
            <a:fillRect/>
          </a:stretch>
        </p:blipFill>
        <p:spPr>
          <a:xfrm>
            <a:off x="8428109" y="210125"/>
            <a:ext cx="432801" cy="466849"/>
          </a:xfrm>
          <a:prstGeom prst="rect">
            <a:avLst/>
          </a:prstGeom>
          <a:noFill/>
          <a:ln>
            <a:noFill/>
          </a:ln>
        </p:spPr>
      </p:pic>
      <p:sp>
        <p:nvSpPr>
          <p:cNvPr id="5117" name="Google Shape;5117;p295"/>
          <p:cNvSpPr/>
          <p:nvPr/>
        </p:nvSpPr>
        <p:spPr>
          <a:xfrm>
            <a:off x="2462700" y="1596900"/>
            <a:ext cx="4218600" cy="17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You are only allowed to </a:t>
            </a:r>
            <a:r>
              <a:rPr lang="en" u="sng">
                <a:solidFill>
                  <a:srgbClr val="FF0000"/>
                </a:solidFill>
              </a:rPr>
              <a:t>choose 2 styles</a:t>
            </a:r>
            <a:r>
              <a:rPr lang="en">
                <a:solidFill>
                  <a:srgbClr val="FF0000"/>
                </a:solidFill>
              </a:rPr>
              <a:t> </a:t>
            </a:r>
            <a:r>
              <a:rPr lang="en">
                <a:solidFill>
                  <a:schemeClr val="dk1"/>
                </a:solidFill>
              </a:rPr>
              <a:t>at a time</a:t>
            </a:r>
            <a:r>
              <a:rPr lang="en"/>
              <a:t>.</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Please start over by pressing the </a:t>
            </a:r>
            <a:r>
              <a:rPr b="1" lang="en"/>
              <a:t>Back</a:t>
            </a:r>
            <a:r>
              <a:rPr lang="en"/>
              <a:t> button located above. </a:t>
            </a:r>
            <a:endParaRPr/>
          </a:p>
        </p:txBody>
      </p:sp>
      <p:sp>
        <p:nvSpPr>
          <p:cNvPr id="5118" name="Google Shape;5118;p295"/>
          <p:cNvSpPr txBox="1"/>
          <p:nvPr/>
        </p:nvSpPr>
        <p:spPr>
          <a:xfrm>
            <a:off x="2282238" y="27045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sp>
        <p:nvSpPr>
          <p:cNvPr id="5119" name="Google Shape;5119;p295">
            <a:hlinkClick action="ppaction://hlinksldjump" r:id="rId5"/>
          </p:cNvPr>
          <p:cNvSpPr/>
          <p:nvPr/>
        </p:nvSpPr>
        <p:spPr>
          <a:xfrm>
            <a:off x="291175" y="27045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0" name="Google Shape;5120;p295"/>
          <p:cNvSpPr txBox="1"/>
          <p:nvPr/>
        </p:nvSpPr>
        <p:spPr>
          <a:xfrm>
            <a:off x="523375" y="30615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cxnSp>
        <p:nvCxnSpPr>
          <p:cNvPr id="583" name="Google Shape;583;p62"/>
          <p:cNvCxnSpPr>
            <a:endCxn id="584" idx="0"/>
          </p:cNvCxnSpPr>
          <p:nvPr/>
        </p:nvCxnSpPr>
        <p:spPr>
          <a:xfrm>
            <a:off x="4392963" y="3397925"/>
            <a:ext cx="0" cy="908100"/>
          </a:xfrm>
          <a:prstGeom prst="straightConnector1">
            <a:avLst/>
          </a:prstGeom>
          <a:noFill/>
          <a:ln cap="flat" cmpd="sng" w="9525">
            <a:solidFill>
              <a:srgbClr val="212121"/>
            </a:solidFill>
            <a:prstDash val="solid"/>
            <a:round/>
            <a:headEnd len="med" w="med" type="none"/>
            <a:tailEnd len="med" w="med" type="triangle"/>
          </a:ln>
        </p:spPr>
      </p:cxnSp>
      <p:pic>
        <p:nvPicPr>
          <p:cNvPr id="585" name="Google Shape;585;p62"/>
          <p:cNvPicPr preferRelativeResize="0"/>
          <p:nvPr/>
        </p:nvPicPr>
        <p:blipFill>
          <a:blip r:embed="rId3">
            <a:alphaModFix/>
          </a:blip>
          <a:stretch>
            <a:fillRect/>
          </a:stretch>
        </p:blipFill>
        <p:spPr>
          <a:xfrm>
            <a:off x="5322972" y="2866388"/>
            <a:ext cx="1060698" cy="937287"/>
          </a:xfrm>
          <a:prstGeom prst="rect">
            <a:avLst/>
          </a:prstGeom>
          <a:solidFill>
            <a:schemeClr val="dk1"/>
          </a:solidFill>
          <a:ln>
            <a:noFill/>
          </a:ln>
        </p:spPr>
      </p:pic>
      <p:pic>
        <p:nvPicPr>
          <p:cNvPr id="586" name="Google Shape;586;p62"/>
          <p:cNvPicPr preferRelativeResize="0"/>
          <p:nvPr/>
        </p:nvPicPr>
        <p:blipFill rotWithShape="1">
          <a:blip r:embed="rId4">
            <a:alphaModFix/>
          </a:blip>
          <a:srcRect b="11621" l="0" r="0" t="0"/>
          <a:stretch/>
        </p:blipFill>
        <p:spPr>
          <a:xfrm>
            <a:off x="2401225" y="2866400"/>
            <a:ext cx="1005300" cy="1078875"/>
          </a:xfrm>
          <a:prstGeom prst="rect">
            <a:avLst/>
          </a:prstGeom>
          <a:solidFill>
            <a:schemeClr val="dk1"/>
          </a:solidFill>
          <a:ln>
            <a:noFill/>
          </a:ln>
        </p:spPr>
      </p:pic>
      <p:pic>
        <p:nvPicPr>
          <p:cNvPr id="587" name="Google Shape;587;p62"/>
          <p:cNvPicPr preferRelativeResize="0"/>
          <p:nvPr/>
        </p:nvPicPr>
        <p:blipFill>
          <a:blip r:embed="rId5">
            <a:alphaModFix/>
          </a:blip>
          <a:stretch>
            <a:fillRect/>
          </a:stretch>
        </p:blipFill>
        <p:spPr>
          <a:xfrm>
            <a:off x="5145795" y="1334350"/>
            <a:ext cx="696749" cy="1005325"/>
          </a:xfrm>
          <a:prstGeom prst="rect">
            <a:avLst/>
          </a:prstGeom>
          <a:solidFill>
            <a:schemeClr val="dk1"/>
          </a:solidFill>
          <a:ln>
            <a:noFill/>
          </a:ln>
        </p:spPr>
      </p:pic>
      <p:pic>
        <p:nvPicPr>
          <p:cNvPr id="588" name="Google Shape;588;p62"/>
          <p:cNvPicPr preferRelativeResize="0"/>
          <p:nvPr/>
        </p:nvPicPr>
        <p:blipFill>
          <a:blip r:embed="rId6">
            <a:alphaModFix/>
          </a:blip>
          <a:stretch>
            <a:fillRect/>
          </a:stretch>
        </p:blipFill>
        <p:spPr>
          <a:xfrm>
            <a:off x="3844963" y="1829825"/>
            <a:ext cx="1005325" cy="1005325"/>
          </a:xfrm>
          <a:prstGeom prst="rect">
            <a:avLst/>
          </a:prstGeom>
          <a:solidFill>
            <a:schemeClr val="lt2"/>
          </a:solidFill>
          <a:ln>
            <a:noFill/>
          </a:ln>
        </p:spPr>
      </p:pic>
      <p:pic>
        <p:nvPicPr>
          <p:cNvPr id="589" name="Google Shape;589;p62"/>
          <p:cNvPicPr preferRelativeResize="0"/>
          <p:nvPr/>
        </p:nvPicPr>
        <p:blipFill>
          <a:blip r:embed="rId7">
            <a:alphaModFix/>
          </a:blip>
          <a:stretch>
            <a:fillRect/>
          </a:stretch>
        </p:blipFill>
        <p:spPr>
          <a:xfrm>
            <a:off x="2603775" y="1334350"/>
            <a:ext cx="945677" cy="1260902"/>
          </a:xfrm>
          <a:prstGeom prst="rect">
            <a:avLst/>
          </a:prstGeom>
          <a:solidFill>
            <a:schemeClr val="dk1"/>
          </a:solidFill>
          <a:ln>
            <a:noFill/>
          </a:ln>
        </p:spPr>
      </p:pic>
      <p:sp>
        <p:nvSpPr>
          <p:cNvPr id="590" name="Google Shape;590;p6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 to your Computer Choose A file Below”</a:t>
            </a:r>
            <a:endParaRPr sz="2000"/>
          </a:p>
        </p:txBody>
      </p:sp>
      <p:sp>
        <p:nvSpPr>
          <p:cNvPr id="591" name="Google Shape;591;p62">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2" name="Google Shape;592;p62">
            <a:hlinkClick action="ppaction://hlinksldjump" r:id="rId9"/>
          </p:cNvPr>
          <p:cNvSpPr/>
          <p:nvPr/>
        </p:nvSpPr>
        <p:spPr>
          <a:xfrm>
            <a:off x="3549450" y="2866400"/>
            <a:ext cx="17103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Photo</a:t>
            </a:r>
            <a:endParaRPr sz="1100"/>
          </a:p>
        </p:txBody>
      </p:sp>
      <p:sp>
        <p:nvSpPr>
          <p:cNvPr id="584" name="Google Shape;584;p62">
            <a:hlinkClick action="ppaction://hlinksldjump" r:id="rId10"/>
          </p:cNvPr>
          <p:cNvSpPr/>
          <p:nvPr/>
        </p:nvSpPr>
        <p:spPr>
          <a:xfrm>
            <a:off x="3788913" y="43060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Download</a:t>
            </a:r>
            <a:endParaRPr sz="1100"/>
          </a:p>
        </p:txBody>
      </p:sp>
      <p:pic>
        <p:nvPicPr>
          <p:cNvPr id="593" name="Google Shape;593;p62">
            <a:hlinkClick action="ppaction://hlinksldjump" r:id="rId11"/>
          </p:cNvPr>
          <p:cNvPicPr preferRelativeResize="0"/>
          <p:nvPr/>
        </p:nvPicPr>
        <p:blipFill>
          <a:blip r:embed="rId12">
            <a:alphaModFix/>
          </a:blip>
          <a:stretch>
            <a:fillRect/>
          </a:stretch>
        </p:blipFill>
        <p:spPr>
          <a:xfrm>
            <a:off x="4572001" y="4325653"/>
            <a:ext cx="331850" cy="331850"/>
          </a:xfrm>
          <a:prstGeom prst="rect">
            <a:avLst/>
          </a:prstGeom>
          <a:solidFill>
            <a:schemeClr val="dk1"/>
          </a:solid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4" name="Shape 5124"/>
        <p:cNvGrpSpPr/>
        <p:nvPr/>
      </p:nvGrpSpPr>
      <p:grpSpPr>
        <a:xfrm>
          <a:off x="0" y="0"/>
          <a:ext cx="0" cy="0"/>
          <a:chOff x="0" y="0"/>
          <a:chExt cx="0" cy="0"/>
        </a:xfrm>
      </p:grpSpPr>
      <p:sp>
        <p:nvSpPr>
          <p:cNvPr id="5125" name="Google Shape;5125;p296"/>
          <p:cNvSpPr/>
          <p:nvPr/>
        </p:nvSpPr>
        <p:spPr>
          <a:xfrm>
            <a:off x="202050" y="123150"/>
            <a:ext cx="8739900" cy="4681500"/>
          </a:xfrm>
          <a:prstGeom prst="rect">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sp>
        <p:nvSpPr>
          <p:cNvPr id="5126" name="Google Shape;5126;p296"/>
          <p:cNvSpPr/>
          <p:nvPr/>
        </p:nvSpPr>
        <p:spPr>
          <a:xfrm>
            <a:off x="2462700" y="1596900"/>
            <a:ext cx="4218600" cy="173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You are only allowed to </a:t>
            </a:r>
            <a:r>
              <a:rPr lang="en" u="sng">
                <a:solidFill>
                  <a:srgbClr val="FF0000"/>
                </a:solidFill>
              </a:rPr>
              <a:t>choose 2 styles</a:t>
            </a:r>
            <a:r>
              <a:rPr lang="en">
                <a:solidFill>
                  <a:srgbClr val="FF0000"/>
                </a:solidFill>
              </a:rPr>
              <a:t> </a:t>
            </a:r>
            <a:r>
              <a:rPr lang="en">
                <a:solidFill>
                  <a:schemeClr val="dk1"/>
                </a:solidFill>
              </a:rPr>
              <a:t>at a time</a:t>
            </a:r>
            <a:r>
              <a:rPr lang="en"/>
              <a:t>.</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Please start over by pressing the </a:t>
            </a:r>
            <a:r>
              <a:rPr b="1" lang="en"/>
              <a:t>Back</a:t>
            </a:r>
            <a:r>
              <a:rPr lang="en"/>
              <a:t> button located above. </a:t>
            </a:r>
            <a:endParaRPr/>
          </a:p>
        </p:txBody>
      </p:sp>
      <p:sp>
        <p:nvSpPr>
          <p:cNvPr id="5127" name="Google Shape;5127;p296">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28" name="Google Shape;5128;p296"/>
          <p:cNvSpPr txBox="1"/>
          <p:nvPr/>
        </p:nvSpPr>
        <p:spPr>
          <a:xfrm>
            <a:off x="2282238" y="270450"/>
            <a:ext cx="45795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212121"/>
                </a:solidFill>
                <a:latin typeface="Pacifico"/>
                <a:ea typeface="Pacifico"/>
                <a:cs typeface="Pacifico"/>
                <a:sym typeface="Pacifico"/>
              </a:rPr>
              <a:t>Lavender Laces</a:t>
            </a:r>
            <a:endParaRPr sz="2800">
              <a:solidFill>
                <a:srgbClr val="212121"/>
              </a:solidFill>
              <a:latin typeface="Pacifico"/>
              <a:ea typeface="Pacifico"/>
              <a:cs typeface="Pacifico"/>
              <a:sym typeface="Pacifico"/>
            </a:endParaRPr>
          </a:p>
        </p:txBody>
      </p:sp>
      <p:pic>
        <p:nvPicPr>
          <p:cNvPr id="5129" name="Google Shape;5129;p296"/>
          <p:cNvPicPr preferRelativeResize="0"/>
          <p:nvPr/>
        </p:nvPicPr>
        <p:blipFill>
          <a:blip r:embed="rId4">
            <a:alphaModFix/>
          </a:blip>
          <a:stretch>
            <a:fillRect/>
          </a:stretch>
        </p:blipFill>
        <p:spPr>
          <a:xfrm>
            <a:off x="8428109" y="210125"/>
            <a:ext cx="432801" cy="466849"/>
          </a:xfrm>
          <a:prstGeom prst="rect">
            <a:avLst/>
          </a:prstGeom>
          <a:noFill/>
          <a:ln>
            <a:noFill/>
          </a:ln>
        </p:spPr>
      </p:pic>
      <p:sp>
        <p:nvSpPr>
          <p:cNvPr id="5130" name="Google Shape;5130;p296">
            <a:hlinkClick action="ppaction://hlinksldjump" r:id="rId5"/>
          </p:cNvPr>
          <p:cNvSpPr/>
          <p:nvPr/>
        </p:nvSpPr>
        <p:spPr>
          <a:xfrm>
            <a:off x="291175" y="270450"/>
            <a:ext cx="232200" cy="215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1" name="Google Shape;5131;p296">
            <a:hlinkClick action="ppaction://hlinksldjump" r:id="rId6"/>
          </p:cNvPr>
          <p:cNvSpPr txBox="1"/>
          <p:nvPr/>
        </p:nvSpPr>
        <p:spPr>
          <a:xfrm>
            <a:off x="523375" y="306150"/>
            <a:ext cx="846300" cy="1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Back</a:t>
            </a:r>
            <a:endParaRPr sz="1800">
              <a:solidFill>
                <a:schemeClr val="dk1"/>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5" name="Shape 5135"/>
        <p:cNvGrpSpPr/>
        <p:nvPr/>
      </p:nvGrpSpPr>
      <p:grpSpPr>
        <a:xfrm>
          <a:off x="0" y="0"/>
          <a:ext cx="0" cy="0"/>
          <a:chOff x="0" y="0"/>
          <a:chExt cx="0" cy="0"/>
        </a:xfrm>
      </p:grpSpPr>
      <p:sp>
        <p:nvSpPr>
          <p:cNvPr id="5136" name="Google Shape;5136;p29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5137" name="Google Shape;5137;p297"/>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138" name="Google Shape;5138;p297"/>
          <p:cNvPicPr preferRelativeResize="0"/>
          <p:nvPr/>
        </p:nvPicPr>
        <p:blipFill>
          <a:blip r:embed="rId3">
            <a:alphaModFix/>
          </a:blip>
          <a:stretch>
            <a:fillRect/>
          </a:stretch>
        </p:blipFill>
        <p:spPr>
          <a:xfrm>
            <a:off x="3735325" y="2953400"/>
            <a:ext cx="1798500" cy="1199000"/>
          </a:xfrm>
          <a:prstGeom prst="rect">
            <a:avLst/>
          </a:prstGeom>
          <a:solidFill>
            <a:schemeClr val="dk1"/>
          </a:solidFill>
          <a:ln>
            <a:noFill/>
          </a:ln>
        </p:spPr>
      </p:pic>
      <p:sp>
        <p:nvSpPr>
          <p:cNvPr id="5139" name="Google Shape;5139;p297"/>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200">
                <a:solidFill>
                  <a:srgbClr val="212121"/>
                </a:solidFill>
                <a:latin typeface="Calibri"/>
                <a:ea typeface="Calibri"/>
                <a:cs typeface="Calibri"/>
                <a:sym typeface="Calibri"/>
              </a:rPr>
              <a:t>"Photo Uploaded Successfully! Ready to publish on our platform?</a:t>
            </a:r>
            <a:endParaRPr sz="1200">
              <a:solidFill>
                <a:srgbClr val="212121"/>
              </a:solidFill>
              <a:latin typeface="Calibri"/>
              <a:ea typeface="Calibri"/>
              <a:cs typeface="Calibri"/>
              <a:sym typeface="Calibri"/>
            </a:endParaRPr>
          </a:p>
        </p:txBody>
      </p:sp>
      <p:sp>
        <p:nvSpPr>
          <p:cNvPr id="5140" name="Google Shape;5140;p297"/>
          <p:cNvSpPr/>
          <p:nvPr/>
        </p:nvSpPr>
        <p:spPr>
          <a:xfrm>
            <a:off x="758625"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5141" name="Google Shape;5141;p297">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42" name="Google Shape;5142;p297">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 </a:t>
            </a:r>
            <a:endParaRPr sz="1100"/>
          </a:p>
        </p:txBody>
      </p:sp>
      <p:sp>
        <p:nvSpPr>
          <p:cNvPr id="5143" name="Google Shape;5143;p297">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
        <p:nvSpPr>
          <p:cNvPr id="5144" name="Google Shape;5144;p297"/>
          <p:cNvSpPr txBox="1"/>
          <p:nvPr/>
        </p:nvSpPr>
        <p:spPr>
          <a:xfrm>
            <a:off x="2859575" y="2118025"/>
            <a:ext cx="3303900" cy="700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"Your Upload Success: Ready to Share Your Latest Fashion Find?"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8" name="Shape 5148"/>
        <p:cNvGrpSpPr/>
        <p:nvPr/>
      </p:nvGrpSpPr>
      <p:grpSpPr>
        <a:xfrm>
          <a:off x="0" y="0"/>
          <a:ext cx="0" cy="0"/>
          <a:chOff x="0" y="0"/>
          <a:chExt cx="0" cy="0"/>
        </a:xfrm>
      </p:grpSpPr>
      <p:sp>
        <p:nvSpPr>
          <p:cNvPr id="5149" name="Google Shape;5149;p298"/>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150" name="Google Shape;5150;p298"/>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151" name="Google Shape;5151;p298"/>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152" name="Google Shape;5152;p298"/>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153" name="Google Shape;5153;p298"/>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54" name="Google Shape;5154;p298"/>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55" name="Google Shape;5155;p298"/>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156" name="Google Shape;5156;p298"/>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157" name="Google Shape;5157;p298"/>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158" name="Google Shape;5158;p298"/>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159" name="Google Shape;5159;p298"/>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60" name="Google Shape;5160;p298"/>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161" name="Google Shape;5161;p298">
            <a:hlinkClick action="ppaction://hlinkshowjump?jump=nextslide"/>
          </p:cNvPr>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Season</a:t>
            </a:r>
            <a:endParaRPr sz="1300">
              <a:solidFill>
                <a:schemeClr val="dk2"/>
              </a:solidFill>
              <a:latin typeface="Calibri"/>
              <a:ea typeface="Calibri"/>
              <a:cs typeface="Calibri"/>
              <a:sym typeface="Calibri"/>
            </a:endParaRPr>
          </a:p>
        </p:txBody>
      </p:sp>
      <p:sp>
        <p:nvSpPr>
          <p:cNvPr id="5162" name="Google Shape;5162;p298"/>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163" name="Google Shape;5163;p298"/>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64" name="Google Shape;5164;p298"/>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65" name="Google Shape;5165;p298"/>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66" name="Google Shape;5166;p298"/>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167" name="Google Shape;5167;p298"/>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168" name="Google Shape;5168;p298"/>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169" name="Google Shape;5169;p298"/>
          <p:cNvSpPr/>
          <p:nvPr/>
        </p:nvSpPr>
        <p:spPr>
          <a:xfrm>
            <a:off x="1043775" y="242135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70" name="Google Shape;5170;p298"/>
          <p:cNvSpPr/>
          <p:nvPr/>
        </p:nvSpPr>
        <p:spPr>
          <a:xfrm>
            <a:off x="1043775" y="316257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71" name="Google Shape;5171;p298"/>
          <p:cNvSpPr/>
          <p:nvPr/>
        </p:nvSpPr>
        <p:spPr>
          <a:xfrm>
            <a:off x="1043775" y="389330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5" name="Shape 5175"/>
        <p:cNvGrpSpPr/>
        <p:nvPr/>
      </p:nvGrpSpPr>
      <p:grpSpPr>
        <a:xfrm>
          <a:off x="0" y="0"/>
          <a:ext cx="0" cy="0"/>
          <a:chOff x="0" y="0"/>
          <a:chExt cx="0" cy="0"/>
        </a:xfrm>
      </p:grpSpPr>
      <p:sp>
        <p:nvSpPr>
          <p:cNvPr id="5176" name="Google Shape;5176;p299"/>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177" name="Google Shape;5177;p299"/>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178" name="Google Shape;5178;p299"/>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179" name="Google Shape;5179;p299"/>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180" name="Google Shape;5180;p299"/>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81" name="Google Shape;5181;p299"/>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82" name="Google Shape;5182;p299"/>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183" name="Google Shape;5183;p299"/>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184" name="Google Shape;5184;p299"/>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185" name="Google Shape;5185;p299"/>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186" name="Google Shape;5186;p299"/>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87" name="Google Shape;5187;p299"/>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188" name="Google Shape;5188;p299"/>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89" name="Google Shape;5189;p299"/>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90" name="Google Shape;5190;p299"/>
          <p:cNvSpPr/>
          <p:nvPr/>
        </p:nvSpPr>
        <p:spPr>
          <a:xfrm>
            <a:off x="7191300" y="1415450"/>
            <a:ext cx="1264800" cy="14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91" name="Google Shape;5191;p299"/>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Winter</a:t>
            </a:r>
            <a:endParaRPr sz="1300">
              <a:solidFill>
                <a:schemeClr val="dk2"/>
              </a:solidFill>
              <a:latin typeface="Calibri"/>
              <a:ea typeface="Calibri"/>
              <a:cs typeface="Calibri"/>
              <a:sym typeface="Calibri"/>
            </a:endParaRPr>
          </a:p>
        </p:txBody>
      </p:sp>
      <p:sp>
        <p:nvSpPr>
          <p:cNvPr id="5192" name="Google Shape;5192;p299"/>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193" name="Google Shape;5193;p299"/>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194" name="Google Shape;5194;p299"/>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195" name="Google Shape;5195;p299"/>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196" name="Google Shape;5196;p299"/>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197" name="Google Shape;5197;p299"/>
          <p:cNvSpPr/>
          <p:nvPr/>
        </p:nvSpPr>
        <p:spPr>
          <a:xfrm>
            <a:off x="1043775" y="242135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98" name="Google Shape;5198;p299"/>
          <p:cNvSpPr/>
          <p:nvPr/>
        </p:nvSpPr>
        <p:spPr>
          <a:xfrm>
            <a:off x="1043775" y="315042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99" name="Google Shape;5199;p299"/>
          <p:cNvSpPr/>
          <p:nvPr/>
        </p:nvSpPr>
        <p:spPr>
          <a:xfrm>
            <a:off x="1043775" y="389167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00" name="Google Shape;5200;p299">
            <a:hlinkClick action="ppaction://hlinkshowjump?jump=nextslide"/>
          </p:cNvPr>
          <p:cNvSpPr txBox="1"/>
          <p:nvPr/>
        </p:nvSpPr>
        <p:spPr>
          <a:xfrm>
            <a:off x="7191300" y="17828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201" name="Google Shape;5201;p299"/>
          <p:cNvSpPr txBox="1"/>
          <p:nvPr/>
        </p:nvSpPr>
        <p:spPr>
          <a:xfrm>
            <a:off x="7191300" y="2138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Summer</a:t>
            </a:r>
            <a:endParaRPr sz="1300">
              <a:solidFill>
                <a:schemeClr val="dk2"/>
              </a:solidFill>
              <a:latin typeface="Calibri"/>
              <a:ea typeface="Calibri"/>
              <a:cs typeface="Calibri"/>
              <a:sym typeface="Calibri"/>
            </a:endParaRPr>
          </a:p>
        </p:txBody>
      </p:sp>
      <p:sp>
        <p:nvSpPr>
          <p:cNvPr id="5202" name="Google Shape;5202;p299"/>
          <p:cNvSpPr txBox="1"/>
          <p:nvPr/>
        </p:nvSpPr>
        <p:spPr>
          <a:xfrm>
            <a:off x="7191300" y="2493788"/>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Fall</a:t>
            </a:r>
            <a:endParaRPr sz="1300">
              <a:solidFill>
                <a:schemeClr val="dk2"/>
              </a:solidFill>
              <a:latin typeface="Calibri"/>
              <a:ea typeface="Calibri"/>
              <a:cs typeface="Calibri"/>
              <a:sym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6" name="Shape 5206"/>
        <p:cNvGrpSpPr/>
        <p:nvPr/>
      </p:nvGrpSpPr>
      <p:grpSpPr>
        <a:xfrm>
          <a:off x="0" y="0"/>
          <a:ext cx="0" cy="0"/>
          <a:chOff x="0" y="0"/>
          <a:chExt cx="0" cy="0"/>
        </a:xfrm>
      </p:grpSpPr>
      <p:sp>
        <p:nvSpPr>
          <p:cNvPr id="5207" name="Google Shape;5207;p300"/>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208" name="Google Shape;5208;p300"/>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209" name="Google Shape;5209;p300"/>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210" name="Google Shape;5210;p300"/>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211" name="Google Shape;5211;p300"/>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12" name="Google Shape;5212;p300"/>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13" name="Google Shape;5213;p300"/>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214" name="Google Shape;5214;p300"/>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15" name="Google Shape;5215;p300"/>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16" name="Google Shape;5216;p300"/>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217" name="Google Shape;5217;p300"/>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18" name="Google Shape;5218;p300"/>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219" name="Google Shape;5219;p300"/>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220" name="Google Shape;5220;p300"/>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221" name="Google Shape;5221;p300"/>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22" name="Google Shape;5222;p300"/>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23" name="Google Shape;5223;p300"/>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24" name="Google Shape;5224;p300"/>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225" name="Google Shape;5225;p300"/>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26" name="Google Shape;5226;p300"/>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27" name="Google Shape;5227;p300">
            <a:hlinkClick action="ppaction://hlinkshowjump?jump=nextslide"/>
          </p:cNvPr>
          <p:cNvSpPr/>
          <p:nvPr/>
        </p:nvSpPr>
        <p:spPr>
          <a:xfrm>
            <a:off x="1043775" y="242135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28" name="Google Shape;5228;p300"/>
          <p:cNvSpPr/>
          <p:nvPr/>
        </p:nvSpPr>
        <p:spPr>
          <a:xfrm>
            <a:off x="1043775" y="315042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29" name="Google Shape;5229;p300"/>
          <p:cNvSpPr/>
          <p:nvPr/>
        </p:nvSpPr>
        <p:spPr>
          <a:xfrm>
            <a:off x="1043775" y="390380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3" name="Shape 5233"/>
        <p:cNvGrpSpPr/>
        <p:nvPr/>
      </p:nvGrpSpPr>
      <p:grpSpPr>
        <a:xfrm>
          <a:off x="0" y="0"/>
          <a:ext cx="0" cy="0"/>
          <a:chOff x="0" y="0"/>
          <a:chExt cx="0" cy="0"/>
        </a:xfrm>
      </p:grpSpPr>
      <p:sp>
        <p:nvSpPr>
          <p:cNvPr id="5234" name="Google Shape;5234;p301"/>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235" name="Google Shape;5235;p301"/>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236" name="Google Shape;5236;p301"/>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237" name="Google Shape;5237;p301"/>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238" name="Google Shape;5238;p301"/>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39" name="Google Shape;5239;p301"/>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40" name="Google Shape;5240;p301"/>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241" name="Google Shape;5241;p301"/>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42" name="Google Shape;5242;p301"/>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43" name="Google Shape;5243;p301"/>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244" name="Google Shape;5244;p301"/>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45" name="Google Shape;5245;p301"/>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246" name="Google Shape;5246;p301"/>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247" name="Google Shape;5247;p301"/>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248" name="Google Shape;5248;p301"/>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49" name="Google Shape;5249;p301"/>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50" name="Google Shape;5250;p301"/>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51" name="Google Shape;5251;p301"/>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252" name="Google Shape;5252;p301"/>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53" name="Google Shape;5253;p301"/>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54" name="Google Shape;5254;p301"/>
          <p:cNvSpPr/>
          <p:nvPr/>
        </p:nvSpPr>
        <p:spPr>
          <a:xfrm>
            <a:off x="4296625" y="2441488"/>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55" name="Google Shape;5255;p301">
            <a:hlinkClick action="ppaction://hlinkshowjump?jump=nextslide"/>
          </p:cNvPr>
          <p:cNvSpPr/>
          <p:nvPr/>
        </p:nvSpPr>
        <p:spPr>
          <a:xfrm>
            <a:off x="1043775" y="315042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56" name="Google Shape;5256;p301">
            <a:hlinkClick/>
          </p:cNvPr>
          <p:cNvSpPr/>
          <p:nvPr/>
        </p:nvSpPr>
        <p:spPr>
          <a:xfrm>
            <a:off x="1043775" y="390380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302"/>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262" name="Google Shape;5262;p302"/>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263" name="Google Shape;5263;p302"/>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264" name="Google Shape;5264;p302"/>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265" name="Google Shape;5265;p302"/>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66" name="Google Shape;5266;p302"/>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67" name="Google Shape;5267;p302"/>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268" name="Google Shape;5268;p302"/>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69" name="Google Shape;5269;p302"/>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70" name="Google Shape;5270;p302"/>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271" name="Google Shape;5271;p302"/>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72" name="Google Shape;5272;p302"/>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273" name="Google Shape;5273;p302"/>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274" name="Google Shape;5274;p302"/>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275" name="Google Shape;5275;p302"/>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76" name="Google Shape;5276;p302"/>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77" name="Google Shape;5277;p302"/>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78" name="Google Shape;5278;p302"/>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279" name="Google Shape;5279;p302"/>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80" name="Google Shape;5280;p302"/>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281" name="Google Shape;5281;p302"/>
          <p:cNvSpPr/>
          <p:nvPr/>
        </p:nvSpPr>
        <p:spPr>
          <a:xfrm>
            <a:off x="4296625" y="2441488"/>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82" name="Google Shape;5282;p302"/>
          <p:cNvSpPr/>
          <p:nvPr/>
        </p:nvSpPr>
        <p:spPr>
          <a:xfrm>
            <a:off x="4296625" y="3169763"/>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83" name="Google Shape;5283;p302">
            <a:hlinkClick action="ppaction://hlinksldjump" r:id="rId4"/>
          </p:cNvPr>
          <p:cNvSpPr/>
          <p:nvPr/>
        </p:nvSpPr>
        <p:spPr>
          <a:xfrm>
            <a:off x="1043775" y="390380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7" name="Shape 5287"/>
        <p:cNvGrpSpPr/>
        <p:nvPr/>
      </p:nvGrpSpPr>
      <p:grpSpPr>
        <a:xfrm>
          <a:off x="0" y="0"/>
          <a:ext cx="0" cy="0"/>
          <a:chOff x="0" y="0"/>
          <a:chExt cx="0" cy="0"/>
        </a:xfrm>
      </p:grpSpPr>
      <p:sp>
        <p:nvSpPr>
          <p:cNvPr id="5288" name="Google Shape;5288;p303"/>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289" name="Google Shape;5289;p303"/>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290" name="Google Shape;5290;p303"/>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291" name="Google Shape;5291;p303"/>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292" name="Google Shape;5292;p303"/>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93" name="Google Shape;5293;p303"/>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294" name="Google Shape;5294;p303"/>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295" name="Google Shape;5295;p303"/>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96" name="Google Shape;5296;p303"/>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297" name="Google Shape;5297;p303"/>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298" name="Google Shape;5298;p303">
            <a:hlinkClick action="ppaction://hlinksldjump" r:id="rId4"/>
          </p:cNvPr>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99" name="Google Shape;5299;p303"/>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300" name="Google Shape;5300;p303"/>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301" name="Google Shape;5301;p303">
            <a:hlinkClick action="ppaction://hlinksldjump" r:id="rId5"/>
          </p:cNvPr>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302" name="Google Shape;5302;p303"/>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03" name="Google Shape;5303;p303"/>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04" name="Google Shape;5304;p303"/>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05" name="Google Shape;5305;p303"/>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306" name="Google Shape;5306;p303"/>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307" name="Google Shape;5307;p303"/>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308" name="Google Shape;5308;p303"/>
          <p:cNvSpPr/>
          <p:nvPr/>
        </p:nvSpPr>
        <p:spPr>
          <a:xfrm>
            <a:off x="4296625" y="2441488"/>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09" name="Google Shape;5309;p303">
            <a:hlinkClick action="ppaction://hlinkshowjump?jump=nextslide"/>
          </p:cNvPr>
          <p:cNvSpPr/>
          <p:nvPr/>
        </p:nvSpPr>
        <p:spPr>
          <a:xfrm>
            <a:off x="4296625" y="316977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10" name="Google Shape;5310;p303"/>
          <p:cNvSpPr/>
          <p:nvPr/>
        </p:nvSpPr>
        <p:spPr>
          <a:xfrm>
            <a:off x="4296625" y="389805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4" name="Shape 5314"/>
        <p:cNvGrpSpPr/>
        <p:nvPr/>
      </p:nvGrpSpPr>
      <p:grpSpPr>
        <a:xfrm>
          <a:off x="0" y="0"/>
          <a:ext cx="0" cy="0"/>
          <a:chOff x="0" y="0"/>
          <a:chExt cx="0" cy="0"/>
        </a:xfrm>
      </p:grpSpPr>
      <p:sp>
        <p:nvSpPr>
          <p:cNvPr id="5315" name="Google Shape;5315;p304"/>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316" name="Google Shape;5316;p304"/>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317" name="Google Shape;5317;p304"/>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318" name="Google Shape;5318;p304"/>
          <p:cNvSpPr txBox="1"/>
          <p:nvPr/>
        </p:nvSpPr>
        <p:spPr>
          <a:xfrm>
            <a:off x="2059800" y="99980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Outfit Creator: Let’s find your next fit. Choose your season and use the sliders to select your preferences. </a:t>
            </a:r>
            <a:endParaRPr sz="1300">
              <a:solidFill>
                <a:schemeClr val="dk2"/>
              </a:solidFill>
              <a:latin typeface="Calibri"/>
              <a:ea typeface="Calibri"/>
              <a:cs typeface="Calibri"/>
              <a:sym typeface="Calibri"/>
            </a:endParaRPr>
          </a:p>
        </p:txBody>
      </p:sp>
      <p:sp>
        <p:nvSpPr>
          <p:cNvPr id="5319" name="Google Shape;5319;p304"/>
          <p:cNvSpPr txBox="1"/>
          <p:nvPr/>
        </p:nvSpPr>
        <p:spPr>
          <a:xfrm>
            <a:off x="802400" y="2065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Day to Day</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20" name="Google Shape;5320;p304"/>
          <p:cNvSpPr txBox="1"/>
          <p:nvPr/>
        </p:nvSpPr>
        <p:spPr>
          <a:xfrm>
            <a:off x="802400" y="2678588"/>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Colorful</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21" name="Google Shape;5321;p304"/>
          <p:cNvSpPr txBox="1"/>
          <p:nvPr/>
        </p:nvSpPr>
        <p:spPr>
          <a:xfrm>
            <a:off x="802400" y="3478850"/>
            <a:ext cx="939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Sneakers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cxnSp>
        <p:nvCxnSpPr>
          <p:cNvPr id="5322" name="Google Shape;5322;p304"/>
          <p:cNvCxnSpPr/>
          <p:nvPr/>
        </p:nvCxnSpPr>
        <p:spPr>
          <a:xfrm>
            <a:off x="927425" y="2529775"/>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323" name="Google Shape;5323;p304"/>
          <p:cNvCxnSpPr/>
          <p:nvPr/>
        </p:nvCxnSpPr>
        <p:spPr>
          <a:xfrm>
            <a:off x="927425" y="3263813"/>
            <a:ext cx="7408200" cy="24000"/>
          </a:xfrm>
          <a:prstGeom prst="straightConnector1">
            <a:avLst/>
          </a:prstGeom>
          <a:noFill/>
          <a:ln cap="flat" cmpd="sng" w="9525">
            <a:solidFill>
              <a:schemeClr val="dk2"/>
            </a:solidFill>
            <a:prstDash val="solid"/>
            <a:round/>
            <a:headEnd len="med" w="med" type="triangle"/>
            <a:tailEnd len="med" w="med" type="triangle"/>
          </a:ln>
        </p:spPr>
      </p:cxnSp>
      <p:cxnSp>
        <p:nvCxnSpPr>
          <p:cNvPr id="5324" name="Google Shape;5324;p304"/>
          <p:cNvCxnSpPr/>
          <p:nvPr/>
        </p:nvCxnSpPr>
        <p:spPr>
          <a:xfrm>
            <a:off x="927425" y="3997850"/>
            <a:ext cx="7408200" cy="24000"/>
          </a:xfrm>
          <a:prstGeom prst="straightConnector1">
            <a:avLst/>
          </a:prstGeom>
          <a:noFill/>
          <a:ln cap="flat" cmpd="sng" w="9525">
            <a:solidFill>
              <a:schemeClr val="dk2"/>
            </a:solidFill>
            <a:prstDash val="solid"/>
            <a:round/>
            <a:headEnd len="med" w="med" type="triangle"/>
            <a:tailEnd len="med" w="med" type="triangle"/>
          </a:ln>
        </p:spPr>
      </p:cxnSp>
      <p:sp>
        <p:nvSpPr>
          <p:cNvPr id="5325" name="Google Shape;5325;p304"/>
          <p:cNvSpPr/>
          <p:nvPr/>
        </p:nvSpPr>
        <p:spPr>
          <a:xfrm>
            <a:off x="1157750" y="4360525"/>
            <a:ext cx="228900" cy="2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26" name="Google Shape;5326;p304"/>
          <p:cNvSpPr txBox="1"/>
          <p:nvPr/>
        </p:nvSpPr>
        <p:spPr>
          <a:xfrm>
            <a:off x="1505725" y="427910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Accessories?</a:t>
            </a:r>
            <a:endParaRPr sz="1300">
              <a:solidFill>
                <a:schemeClr val="dk2"/>
              </a:solidFill>
              <a:latin typeface="Calibri"/>
              <a:ea typeface="Calibri"/>
              <a:cs typeface="Calibri"/>
              <a:sym typeface="Calibri"/>
            </a:endParaRPr>
          </a:p>
        </p:txBody>
      </p:sp>
      <p:sp>
        <p:nvSpPr>
          <p:cNvPr id="5327" name="Google Shape;5327;p304"/>
          <p:cNvSpPr txBox="1"/>
          <p:nvPr/>
        </p:nvSpPr>
        <p:spPr>
          <a:xfrm>
            <a:off x="7191300" y="14273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Spring</a:t>
            </a:r>
            <a:endParaRPr sz="1300">
              <a:solidFill>
                <a:schemeClr val="dk2"/>
              </a:solidFill>
              <a:latin typeface="Calibri"/>
              <a:ea typeface="Calibri"/>
              <a:cs typeface="Calibri"/>
              <a:sym typeface="Calibri"/>
            </a:endParaRPr>
          </a:p>
        </p:txBody>
      </p:sp>
      <p:sp>
        <p:nvSpPr>
          <p:cNvPr id="5328" name="Google Shape;5328;p304">
            <a:hlinkClick action="ppaction://hlinksldjump" r:id="rId4"/>
          </p:cNvPr>
          <p:cNvSpPr txBox="1"/>
          <p:nvPr/>
        </p:nvSpPr>
        <p:spPr>
          <a:xfrm>
            <a:off x="6994325" y="4297225"/>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Your Fit!</a:t>
            </a:r>
            <a:endParaRPr sz="1300">
              <a:solidFill>
                <a:schemeClr val="dk2"/>
              </a:solidFill>
              <a:latin typeface="Calibri"/>
              <a:ea typeface="Calibri"/>
              <a:cs typeface="Calibri"/>
              <a:sym typeface="Calibri"/>
            </a:endParaRPr>
          </a:p>
        </p:txBody>
      </p:sp>
      <p:sp>
        <p:nvSpPr>
          <p:cNvPr id="5329" name="Google Shape;5329;p304"/>
          <p:cNvSpPr txBox="1"/>
          <p:nvPr/>
        </p:nvSpPr>
        <p:spPr>
          <a:xfrm>
            <a:off x="7396225" y="2079175"/>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Formal Event</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30" name="Google Shape;5330;p304"/>
          <p:cNvSpPr txBox="1"/>
          <p:nvPr/>
        </p:nvSpPr>
        <p:spPr>
          <a:xfrm>
            <a:off x="7311900" y="2731050"/>
            <a:ext cx="1144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Black &amp; White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31" name="Google Shape;5331;p304"/>
          <p:cNvSpPr txBox="1"/>
          <p:nvPr/>
        </p:nvSpPr>
        <p:spPr>
          <a:xfrm>
            <a:off x="7600825" y="35141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Heels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5332" name="Google Shape;5332;p304"/>
          <p:cNvSpPr txBox="1"/>
          <p:nvPr/>
        </p:nvSpPr>
        <p:spPr>
          <a:xfrm>
            <a:off x="3932875" y="3514150"/>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Flat</a:t>
            </a:r>
            <a:endParaRPr sz="1300">
              <a:solidFill>
                <a:schemeClr val="dk2"/>
              </a:solidFill>
              <a:latin typeface="Calibri"/>
              <a:ea typeface="Calibri"/>
              <a:cs typeface="Calibri"/>
              <a:sym typeface="Calibri"/>
            </a:endParaRPr>
          </a:p>
        </p:txBody>
      </p:sp>
      <p:sp>
        <p:nvSpPr>
          <p:cNvPr id="5333" name="Google Shape;5333;p304"/>
          <p:cNvSpPr txBox="1"/>
          <p:nvPr/>
        </p:nvSpPr>
        <p:spPr>
          <a:xfrm>
            <a:off x="3932875" y="2731050"/>
            <a:ext cx="11022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Monochrome</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334" name="Google Shape;5334;p304"/>
          <p:cNvSpPr txBox="1"/>
          <p:nvPr/>
        </p:nvSpPr>
        <p:spPr>
          <a:xfrm>
            <a:off x="3932875" y="2008538"/>
            <a:ext cx="9396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Work</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5335" name="Google Shape;5335;p304"/>
          <p:cNvSpPr/>
          <p:nvPr/>
        </p:nvSpPr>
        <p:spPr>
          <a:xfrm>
            <a:off x="4296625" y="2441488"/>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6" name="Google Shape;5336;p304">
            <a:hlinkClick action="ppaction://hlinkshowjump?jump=nextslide"/>
          </p:cNvPr>
          <p:cNvSpPr/>
          <p:nvPr/>
        </p:nvSpPr>
        <p:spPr>
          <a:xfrm>
            <a:off x="4296625" y="3169775"/>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7" name="Google Shape;5337;p304"/>
          <p:cNvSpPr/>
          <p:nvPr/>
        </p:nvSpPr>
        <p:spPr>
          <a:xfrm>
            <a:off x="4296625" y="3898050"/>
            <a:ext cx="212100" cy="212100"/>
          </a:xfrm>
          <a:prstGeom prst="diamond">
            <a:avLst/>
          </a:prstGeom>
          <a:solidFill>
            <a:srgbClr val="AD79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8" name="Google Shape;5338;p304"/>
          <p:cNvSpPr/>
          <p:nvPr/>
        </p:nvSpPr>
        <p:spPr>
          <a:xfrm>
            <a:off x="1094450" y="4297225"/>
            <a:ext cx="355500" cy="355500"/>
          </a:xfrm>
          <a:prstGeom prst="mathMultiply">
            <a:avLst>
              <a:gd fmla="val 23520" name="adj1"/>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sp>
        <p:nvSpPr>
          <p:cNvPr id="5343" name="Google Shape;5343;p305"/>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344" name="Google Shape;5344;p305"/>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345" name="Google Shape;5345;p305"/>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346" name="Google Shape;5346;p305"/>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347" name="Google Shape;5347;p305">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348" name="Google Shape;5348;p305">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49" name="Google Shape;5349;p305">
            <a:hlinkClick action="ppaction://hlinksldjump" r:id="rId6"/>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50" name="Google Shape;5350;p305">
            <a:hlinkClick action="ppaction://hlinksldjump" r:id="rId7"/>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351" name="Google Shape;5351;p305"/>
          <p:cNvPicPr preferRelativeResize="0"/>
          <p:nvPr/>
        </p:nvPicPr>
        <p:blipFill>
          <a:blip r:embed="rId8">
            <a:alphaModFix/>
          </a:blip>
          <a:stretch>
            <a:fillRect/>
          </a:stretch>
        </p:blipFill>
        <p:spPr>
          <a:xfrm>
            <a:off x="4713960" y="3798509"/>
            <a:ext cx="969375" cy="539013"/>
          </a:xfrm>
          <a:prstGeom prst="rect">
            <a:avLst/>
          </a:prstGeom>
          <a:noFill/>
          <a:ln>
            <a:noFill/>
          </a:ln>
        </p:spPr>
      </p:pic>
      <p:pic>
        <p:nvPicPr>
          <p:cNvPr id="5352" name="Google Shape;5352;p305"/>
          <p:cNvPicPr preferRelativeResize="0"/>
          <p:nvPr/>
        </p:nvPicPr>
        <p:blipFill>
          <a:blip r:embed="rId9">
            <a:alphaModFix/>
          </a:blip>
          <a:stretch>
            <a:fillRect/>
          </a:stretch>
        </p:blipFill>
        <p:spPr>
          <a:xfrm>
            <a:off x="4055961" y="1588421"/>
            <a:ext cx="1379174" cy="1966656"/>
          </a:xfrm>
          <a:prstGeom prst="rect">
            <a:avLst/>
          </a:prstGeom>
          <a:noFill/>
          <a:ln>
            <a:noFill/>
          </a:ln>
        </p:spPr>
      </p:pic>
      <p:pic>
        <p:nvPicPr>
          <p:cNvPr id="5353" name="Google Shape;5353;p305"/>
          <p:cNvPicPr preferRelativeResize="0"/>
          <p:nvPr/>
        </p:nvPicPr>
        <p:blipFill>
          <a:blip r:embed="rId10">
            <a:alphaModFix/>
          </a:blip>
          <a:stretch>
            <a:fillRect/>
          </a:stretch>
        </p:blipFill>
        <p:spPr>
          <a:xfrm>
            <a:off x="2724838" y="2571750"/>
            <a:ext cx="969376" cy="1226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cxnSp>
        <p:nvCxnSpPr>
          <p:cNvPr id="599" name="Google Shape;599;p63"/>
          <p:cNvCxnSpPr>
            <a:endCxn id="600" idx="0"/>
          </p:cNvCxnSpPr>
          <p:nvPr/>
        </p:nvCxnSpPr>
        <p:spPr>
          <a:xfrm>
            <a:off x="4392963" y="3397925"/>
            <a:ext cx="0" cy="908100"/>
          </a:xfrm>
          <a:prstGeom prst="straightConnector1">
            <a:avLst/>
          </a:prstGeom>
          <a:noFill/>
          <a:ln cap="flat" cmpd="sng" w="9525">
            <a:solidFill>
              <a:srgbClr val="212121"/>
            </a:solidFill>
            <a:prstDash val="solid"/>
            <a:round/>
            <a:headEnd len="med" w="med" type="none"/>
            <a:tailEnd len="med" w="med" type="triangle"/>
          </a:ln>
        </p:spPr>
      </p:cxnSp>
      <p:sp>
        <p:nvSpPr>
          <p:cNvPr id="601" name="Google Shape;601;p63"/>
          <p:cNvSpPr/>
          <p:nvPr/>
        </p:nvSpPr>
        <p:spPr>
          <a:xfrm>
            <a:off x="3549450" y="2866400"/>
            <a:ext cx="17103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Photo</a:t>
            </a:r>
            <a:endParaRPr sz="1100"/>
          </a:p>
        </p:txBody>
      </p:sp>
      <p:pic>
        <p:nvPicPr>
          <p:cNvPr id="602" name="Google Shape;602;p63"/>
          <p:cNvPicPr preferRelativeResize="0"/>
          <p:nvPr/>
        </p:nvPicPr>
        <p:blipFill>
          <a:blip r:embed="rId3">
            <a:alphaModFix/>
          </a:blip>
          <a:stretch>
            <a:fillRect/>
          </a:stretch>
        </p:blipFill>
        <p:spPr>
          <a:xfrm>
            <a:off x="3844963" y="1829825"/>
            <a:ext cx="1005325" cy="1005325"/>
          </a:xfrm>
          <a:prstGeom prst="rect">
            <a:avLst/>
          </a:prstGeom>
          <a:solidFill>
            <a:schemeClr val="lt2"/>
          </a:solidFill>
          <a:ln>
            <a:noFill/>
          </a:ln>
        </p:spPr>
      </p:pic>
      <p:pic>
        <p:nvPicPr>
          <p:cNvPr id="603" name="Google Shape;603;p63"/>
          <p:cNvPicPr preferRelativeResize="0"/>
          <p:nvPr/>
        </p:nvPicPr>
        <p:blipFill rotWithShape="1">
          <a:blip r:embed="rId4">
            <a:alphaModFix/>
          </a:blip>
          <a:srcRect b="11621" l="0" r="0" t="0"/>
          <a:stretch/>
        </p:blipFill>
        <p:spPr>
          <a:xfrm>
            <a:off x="2401225" y="2866400"/>
            <a:ext cx="1005300" cy="1078875"/>
          </a:xfrm>
          <a:prstGeom prst="rect">
            <a:avLst/>
          </a:prstGeom>
          <a:solidFill>
            <a:schemeClr val="dk1"/>
          </a:solidFill>
          <a:ln>
            <a:noFill/>
          </a:ln>
        </p:spPr>
      </p:pic>
      <p:pic>
        <p:nvPicPr>
          <p:cNvPr id="604" name="Google Shape;604;p63"/>
          <p:cNvPicPr preferRelativeResize="0"/>
          <p:nvPr/>
        </p:nvPicPr>
        <p:blipFill>
          <a:blip r:embed="rId5">
            <a:alphaModFix/>
          </a:blip>
          <a:stretch>
            <a:fillRect/>
          </a:stretch>
        </p:blipFill>
        <p:spPr>
          <a:xfrm>
            <a:off x="5322972" y="2866388"/>
            <a:ext cx="1060698" cy="937287"/>
          </a:xfrm>
          <a:prstGeom prst="rect">
            <a:avLst/>
          </a:prstGeom>
          <a:solidFill>
            <a:schemeClr val="dk1"/>
          </a:solidFill>
          <a:ln>
            <a:noFill/>
          </a:ln>
        </p:spPr>
      </p:pic>
      <p:pic>
        <p:nvPicPr>
          <p:cNvPr id="605" name="Google Shape;605;p63"/>
          <p:cNvPicPr preferRelativeResize="0"/>
          <p:nvPr/>
        </p:nvPicPr>
        <p:blipFill>
          <a:blip r:embed="rId6">
            <a:alphaModFix/>
          </a:blip>
          <a:stretch>
            <a:fillRect/>
          </a:stretch>
        </p:blipFill>
        <p:spPr>
          <a:xfrm>
            <a:off x="5145795" y="1334350"/>
            <a:ext cx="696749" cy="1005325"/>
          </a:xfrm>
          <a:prstGeom prst="rect">
            <a:avLst/>
          </a:prstGeom>
          <a:solidFill>
            <a:schemeClr val="dk1"/>
          </a:solidFill>
          <a:ln>
            <a:noFill/>
          </a:ln>
        </p:spPr>
      </p:pic>
      <p:pic>
        <p:nvPicPr>
          <p:cNvPr id="606" name="Google Shape;606;p63"/>
          <p:cNvPicPr preferRelativeResize="0"/>
          <p:nvPr/>
        </p:nvPicPr>
        <p:blipFill>
          <a:blip r:embed="rId7">
            <a:alphaModFix/>
          </a:blip>
          <a:stretch>
            <a:fillRect/>
          </a:stretch>
        </p:blipFill>
        <p:spPr>
          <a:xfrm>
            <a:off x="2603775" y="1334350"/>
            <a:ext cx="945677" cy="1260902"/>
          </a:xfrm>
          <a:prstGeom prst="rect">
            <a:avLst/>
          </a:prstGeom>
          <a:solidFill>
            <a:schemeClr val="dk1"/>
          </a:solidFill>
          <a:ln>
            <a:noFill/>
          </a:ln>
        </p:spPr>
      </p:pic>
      <p:sp>
        <p:nvSpPr>
          <p:cNvPr id="607" name="Google Shape;607;p6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 to your Computer Choose A file Below”</a:t>
            </a:r>
            <a:endParaRPr sz="2000"/>
          </a:p>
        </p:txBody>
      </p:sp>
      <p:sp>
        <p:nvSpPr>
          <p:cNvPr id="608" name="Google Shape;608;p63">
            <a:hlinkClick action="ppaction://hlinksldjump" r:id="rId8"/>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0" name="Google Shape;600;p63">
            <a:hlinkClick action="ppaction://hlinksldjump" r:id="rId9"/>
          </p:cNvPr>
          <p:cNvSpPr/>
          <p:nvPr/>
        </p:nvSpPr>
        <p:spPr>
          <a:xfrm>
            <a:off x="3788913" y="43060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Download</a:t>
            </a:r>
            <a:endParaRPr sz="1100"/>
          </a:p>
        </p:txBody>
      </p:sp>
      <p:pic>
        <p:nvPicPr>
          <p:cNvPr id="609" name="Google Shape;609;p63">
            <a:hlinkClick action="ppaction://hlinksldjump" r:id="rId10"/>
          </p:cNvPr>
          <p:cNvPicPr preferRelativeResize="0"/>
          <p:nvPr/>
        </p:nvPicPr>
        <p:blipFill>
          <a:blip r:embed="rId11">
            <a:alphaModFix/>
          </a:blip>
          <a:stretch>
            <a:fillRect/>
          </a:stretch>
        </p:blipFill>
        <p:spPr>
          <a:xfrm>
            <a:off x="4572001" y="4325653"/>
            <a:ext cx="331850" cy="331850"/>
          </a:xfrm>
          <a:prstGeom prst="rect">
            <a:avLst/>
          </a:prstGeom>
          <a:solidFill>
            <a:schemeClr val="dk1"/>
          </a:solid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306"/>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359" name="Google Shape;5359;p306"/>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360" name="Google Shape;5360;p306"/>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361" name="Google Shape;5361;p306"/>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362" name="Google Shape;5362;p306">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363" name="Google Shape;5363;p306">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64" name="Google Shape;5364;p306">
            <a:hlinkClick action="ppaction://hlinkshowjump?jump=previousslide"/>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65" name="Google Shape;5365;p306">
            <a:hlinkClick action="ppaction://hlinkshowjump?jump=nextslide"/>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366" name="Google Shape;5366;p306"/>
          <p:cNvPicPr preferRelativeResize="0"/>
          <p:nvPr/>
        </p:nvPicPr>
        <p:blipFill>
          <a:blip r:embed="rId6">
            <a:alphaModFix/>
          </a:blip>
          <a:stretch>
            <a:fillRect/>
          </a:stretch>
        </p:blipFill>
        <p:spPr>
          <a:xfrm flipH="1">
            <a:off x="2832961" y="1581995"/>
            <a:ext cx="1049424" cy="1979507"/>
          </a:xfrm>
          <a:prstGeom prst="rect">
            <a:avLst/>
          </a:prstGeom>
          <a:noFill/>
          <a:ln>
            <a:noFill/>
          </a:ln>
        </p:spPr>
      </p:pic>
      <p:pic>
        <p:nvPicPr>
          <p:cNvPr id="5367" name="Google Shape;5367;p306"/>
          <p:cNvPicPr preferRelativeResize="0"/>
          <p:nvPr/>
        </p:nvPicPr>
        <p:blipFill>
          <a:blip r:embed="rId7">
            <a:alphaModFix/>
          </a:blip>
          <a:stretch>
            <a:fillRect/>
          </a:stretch>
        </p:blipFill>
        <p:spPr>
          <a:xfrm>
            <a:off x="4352200" y="3366190"/>
            <a:ext cx="1215450" cy="927385"/>
          </a:xfrm>
          <a:prstGeom prst="rect">
            <a:avLst/>
          </a:prstGeom>
          <a:noFill/>
          <a:ln>
            <a:noFill/>
          </a:ln>
        </p:spPr>
      </p:pic>
      <p:pic>
        <p:nvPicPr>
          <p:cNvPr id="5368" name="Google Shape;5368;p306"/>
          <p:cNvPicPr preferRelativeResize="0"/>
          <p:nvPr/>
        </p:nvPicPr>
        <p:blipFill>
          <a:blip r:embed="rId8">
            <a:alphaModFix/>
          </a:blip>
          <a:stretch>
            <a:fillRect/>
          </a:stretch>
        </p:blipFill>
        <p:spPr>
          <a:xfrm>
            <a:off x="4352200" y="1627250"/>
            <a:ext cx="1584175" cy="197950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2" name="Shape 5372"/>
        <p:cNvGrpSpPr/>
        <p:nvPr/>
      </p:nvGrpSpPr>
      <p:grpSpPr>
        <a:xfrm>
          <a:off x="0" y="0"/>
          <a:ext cx="0" cy="0"/>
          <a:chOff x="0" y="0"/>
          <a:chExt cx="0" cy="0"/>
        </a:xfrm>
      </p:grpSpPr>
      <p:sp>
        <p:nvSpPr>
          <p:cNvPr id="5373" name="Google Shape;5373;p307"/>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374" name="Google Shape;5374;p307"/>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375" name="Google Shape;5375;p307"/>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376" name="Google Shape;5376;p307"/>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377" name="Google Shape;5377;p307">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378" name="Google Shape;5378;p307">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79" name="Google Shape;5379;p307">
            <a:hlinkClick action="ppaction://hlinkshowjump?jump=previousslide"/>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80" name="Google Shape;5380;p307">
            <a:hlinkClick action="ppaction://hlinksldjump" r:id="rId6"/>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381" name="Google Shape;5381;p307"/>
          <p:cNvPicPr preferRelativeResize="0"/>
          <p:nvPr/>
        </p:nvPicPr>
        <p:blipFill>
          <a:blip r:embed="rId7">
            <a:alphaModFix/>
          </a:blip>
          <a:stretch>
            <a:fillRect/>
          </a:stretch>
        </p:blipFill>
        <p:spPr>
          <a:xfrm>
            <a:off x="2917204" y="3063550"/>
            <a:ext cx="963646" cy="1311100"/>
          </a:xfrm>
          <a:prstGeom prst="rect">
            <a:avLst/>
          </a:prstGeom>
          <a:noFill/>
          <a:ln>
            <a:noFill/>
          </a:ln>
        </p:spPr>
      </p:pic>
      <p:pic>
        <p:nvPicPr>
          <p:cNvPr id="5382" name="Google Shape;5382;p307"/>
          <p:cNvPicPr preferRelativeResize="0"/>
          <p:nvPr/>
        </p:nvPicPr>
        <p:blipFill>
          <a:blip r:embed="rId8">
            <a:alphaModFix/>
          </a:blip>
          <a:stretch>
            <a:fillRect/>
          </a:stretch>
        </p:blipFill>
        <p:spPr>
          <a:xfrm>
            <a:off x="4219247" y="3627325"/>
            <a:ext cx="1325803" cy="615600"/>
          </a:xfrm>
          <a:prstGeom prst="rect">
            <a:avLst/>
          </a:prstGeom>
          <a:noFill/>
          <a:ln>
            <a:noFill/>
          </a:ln>
        </p:spPr>
      </p:pic>
      <p:pic>
        <p:nvPicPr>
          <p:cNvPr id="5383" name="Google Shape;5383;p307"/>
          <p:cNvPicPr preferRelativeResize="0"/>
          <p:nvPr/>
        </p:nvPicPr>
        <p:blipFill>
          <a:blip r:embed="rId9">
            <a:alphaModFix/>
          </a:blip>
          <a:stretch>
            <a:fillRect/>
          </a:stretch>
        </p:blipFill>
        <p:spPr>
          <a:xfrm>
            <a:off x="3761937" y="1557975"/>
            <a:ext cx="1620125" cy="1620125"/>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7" name="Shape 5387"/>
        <p:cNvGrpSpPr/>
        <p:nvPr/>
      </p:nvGrpSpPr>
      <p:grpSpPr>
        <a:xfrm>
          <a:off x="0" y="0"/>
          <a:ext cx="0" cy="0"/>
          <a:chOff x="0" y="0"/>
          <a:chExt cx="0" cy="0"/>
        </a:xfrm>
      </p:grpSpPr>
      <p:sp>
        <p:nvSpPr>
          <p:cNvPr id="5388" name="Google Shape;5388;p308"/>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389" name="Google Shape;5389;p308"/>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390" name="Google Shape;5390;p308"/>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391" name="Google Shape;5391;p308"/>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392" name="Google Shape;5392;p308">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393" name="Google Shape;5393;p308">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94" name="Google Shape;5394;p308">
            <a:hlinkClick action="ppaction://hlinksldjump" r:id="rId6"/>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95" name="Google Shape;5395;p308">
            <a:hlinkClick action="ppaction://hlinksldjump" r:id="rId7"/>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396" name="Google Shape;5396;p308"/>
          <p:cNvPicPr preferRelativeResize="0"/>
          <p:nvPr/>
        </p:nvPicPr>
        <p:blipFill>
          <a:blip r:embed="rId8">
            <a:alphaModFix/>
          </a:blip>
          <a:stretch>
            <a:fillRect/>
          </a:stretch>
        </p:blipFill>
        <p:spPr>
          <a:xfrm>
            <a:off x="4911610" y="3695309"/>
            <a:ext cx="969375" cy="539013"/>
          </a:xfrm>
          <a:prstGeom prst="rect">
            <a:avLst/>
          </a:prstGeom>
          <a:noFill/>
          <a:ln>
            <a:noFill/>
          </a:ln>
        </p:spPr>
      </p:pic>
      <p:pic>
        <p:nvPicPr>
          <p:cNvPr id="5397" name="Google Shape;5397;p308"/>
          <p:cNvPicPr preferRelativeResize="0"/>
          <p:nvPr/>
        </p:nvPicPr>
        <p:blipFill>
          <a:blip r:embed="rId9">
            <a:alphaModFix/>
          </a:blip>
          <a:stretch>
            <a:fillRect/>
          </a:stretch>
        </p:blipFill>
        <p:spPr>
          <a:xfrm>
            <a:off x="3310852" y="1427297"/>
            <a:ext cx="1111200" cy="1584529"/>
          </a:xfrm>
          <a:prstGeom prst="rect">
            <a:avLst/>
          </a:prstGeom>
          <a:noFill/>
          <a:ln>
            <a:noFill/>
          </a:ln>
        </p:spPr>
      </p:pic>
      <p:pic>
        <p:nvPicPr>
          <p:cNvPr id="5398" name="Google Shape;5398;p308"/>
          <p:cNvPicPr preferRelativeResize="0"/>
          <p:nvPr/>
        </p:nvPicPr>
        <p:blipFill>
          <a:blip r:embed="rId10">
            <a:alphaModFix/>
          </a:blip>
          <a:stretch>
            <a:fillRect/>
          </a:stretch>
        </p:blipFill>
        <p:spPr>
          <a:xfrm>
            <a:off x="2724838" y="3029475"/>
            <a:ext cx="969376" cy="1226749"/>
          </a:xfrm>
          <a:prstGeom prst="rect">
            <a:avLst/>
          </a:prstGeom>
          <a:noFill/>
          <a:ln>
            <a:noFill/>
          </a:ln>
        </p:spPr>
      </p:pic>
      <p:pic>
        <p:nvPicPr>
          <p:cNvPr id="5399" name="Google Shape;5399;p308"/>
          <p:cNvPicPr preferRelativeResize="0"/>
          <p:nvPr/>
        </p:nvPicPr>
        <p:blipFill>
          <a:blip r:embed="rId11">
            <a:alphaModFix/>
          </a:blip>
          <a:stretch>
            <a:fillRect/>
          </a:stretch>
        </p:blipFill>
        <p:spPr>
          <a:xfrm>
            <a:off x="4571988" y="1577737"/>
            <a:ext cx="1648587" cy="1648587"/>
          </a:xfrm>
          <a:prstGeom prst="rect">
            <a:avLst/>
          </a:prstGeom>
          <a:noFill/>
          <a:ln>
            <a:noFill/>
          </a:ln>
        </p:spPr>
      </p:pic>
      <p:pic>
        <p:nvPicPr>
          <p:cNvPr id="5400" name="Google Shape;5400;p308"/>
          <p:cNvPicPr preferRelativeResize="0"/>
          <p:nvPr/>
        </p:nvPicPr>
        <p:blipFill>
          <a:blip r:embed="rId12">
            <a:alphaModFix/>
          </a:blip>
          <a:stretch>
            <a:fillRect/>
          </a:stretch>
        </p:blipFill>
        <p:spPr>
          <a:xfrm>
            <a:off x="3811228" y="3031695"/>
            <a:ext cx="1111200" cy="122232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sp>
        <p:nvSpPr>
          <p:cNvPr id="5405" name="Google Shape;5405;p309"/>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06" name="Google Shape;5406;p309"/>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07" name="Google Shape;5407;p309"/>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08" name="Google Shape;5408;p309"/>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409" name="Google Shape;5409;p309">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10" name="Google Shape;5410;p309">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11" name="Google Shape;5411;p309">
            <a:hlinkClick action="ppaction://hlinkshowjump?jump=previousslide"/>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12" name="Google Shape;5412;p309">
            <a:hlinkClick action="ppaction://hlinkshowjump?jump=nextslide"/>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413" name="Google Shape;5413;p309"/>
          <p:cNvPicPr preferRelativeResize="0"/>
          <p:nvPr/>
        </p:nvPicPr>
        <p:blipFill>
          <a:blip r:embed="rId6">
            <a:alphaModFix/>
          </a:blip>
          <a:stretch>
            <a:fillRect/>
          </a:stretch>
        </p:blipFill>
        <p:spPr>
          <a:xfrm flipH="1">
            <a:off x="2832961" y="1581995"/>
            <a:ext cx="1049424" cy="1979507"/>
          </a:xfrm>
          <a:prstGeom prst="rect">
            <a:avLst/>
          </a:prstGeom>
          <a:noFill/>
          <a:ln>
            <a:noFill/>
          </a:ln>
        </p:spPr>
      </p:pic>
      <p:pic>
        <p:nvPicPr>
          <p:cNvPr id="5414" name="Google Shape;5414;p309"/>
          <p:cNvPicPr preferRelativeResize="0"/>
          <p:nvPr/>
        </p:nvPicPr>
        <p:blipFill>
          <a:blip r:embed="rId7">
            <a:alphaModFix/>
          </a:blip>
          <a:stretch>
            <a:fillRect/>
          </a:stretch>
        </p:blipFill>
        <p:spPr>
          <a:xfrm>
            <a:off x="3356550" y="3402340"/>
            <a:ext cx="1215450" cy="927385"/>
          </a:xfrm>
          <a:prstGeom prst="rect">
            <a:avLst/>
          </a:prstGeom>
          <a:noFill/>
          <a:ln>
            <a:noFill/>
          </a:ln>
        </p:spPr>
      </p:pic>
      <p:pic>
        <p:nvPicPr>
          <p:cNvPr id="5415" name="Google Shape;5415;p309"/>
          <p:cNvPicPr preferRelativeResize="0"/>
          <p:nvPr/>
        </p:nvPicPr>
        <p:blipFill>
          <a:blip r:embed="rId8">
            <a:alphaModFix/>
          </a:blip>
          <a:stretch>
            <a:fillRect/>
          </a:stretch>
        </p:blipFill>
        <p:spPr>
          <a:xfrm>
            <a:off x="4706386" y="1582000"/>
            <a:ext cx="1319940" cy="1649326"/>
          </a:xfrm>
          <a:prstGeom prst="rect">
            <a:avLst/>
          </a:prstGeom>
          <a:noFill/>
          <a:ln>
            <a:noFill/>
          </a:ln>
        </p:spPr>
      </p:pic>
      <p:pic>
        <p:nvPicPr>
          <p:cNvPr id="5416" name="Google Shape;5416;p309"/>
          <p:cNvPicPr preferRelativeResize="0"/>
          <p:nvPr/>
        </p:nvPicPr>
        <p:blipFill>
          <a:blip r:embed="rId9">
            <a:alphaModFix/>
          </a:blip>
          <a:stretch>
            <a:fillRect/>
          </a:stretch>
        </p:blipFill>
        <p:spPr>
          <a:xfrm>
            <a:off x="4706363" y="3064925"/>
            <a:ext cx="1264800" cy="1264800"/>
          </a:xfrm>
          <a:prstGeom prst="rect">
            <a:avLst/>
          </a:prstGeom>
          <a:noFill/>
          <a:ln>
            <a:noFill/>
          </a:ln>
        </p:spPr>
      </p:pic>
      <p:pic>
        <p:nvPicPr>
          <p:cNvPr id="5417" name="Google Shape;5417;p309"/>
          <p:cNvPicPr preferRelativeResize="0"/>
          <p:nvPr/>
        </p:nvPicPr>
        <p:blipFill>
          <a:blip r:embed="rId10">
            <a:alphaModFix/>
          </a:blip>
          <a:stretch>
            <a:fillRect/>
          </a:stretch>
        </p:blipFill>
        <p:spPr>
          <a:xfrm>
            <a:off x="3542150" y="1770748"/>
            <a:ext cx="1460575" cy="146057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1" name="Shape 5421"/>
        <p:cNvGrpSpPr/>
        <p:nvPr/>
      </p:nvGrpSpPr>
      <p:grpSpPr>
        <a:xfrm>
          <a:off x="0" y="0"/>
          <a:ext cx="0" cy="0"/>
          <a:chOff x="0" y="0"/>
          <a:chExt cx="0" cy="0"/>
        </a:xfrm>
      </p:grpSpPr>
      <p:sp>
        <p:nvSpPr>
          <p:cNvPr id="5422" name="Google Shape;5422;p310"/>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23" name="Google Shape;5423;p310"/>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24" name="Google Shape;5424;p310"/>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25" name="Google Shape;5425;p310"/>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Here are your outfit options! Click the arrows to view your outfits and select your favorite.</a:t>
            </a:r>
            <a:endParaRPr sz="1300">
              <a:solidFill>
                <a:schemeClr val="dk2"/>
              </a:solidFill>
              <a:latin typeface="Calibri"/>
              <a:ea typeface="Calibri"/>
              <a:cs typeface="Calibri"/>
              <a:sym typeface="Calibri"/>
            </a:endParaRPr>
          </a:p>
        </p:txBody>
      </p:sp>
      <p:sp>
        <p:nvSpPr>
          <p:cNvPr id="5426" name="Google Shape;5426;p310">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27" name="Google Shape;5427;p310">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28" name="Google Shape;5428;p310">
            <a:hlinkClick action="ppaction://hlinkshowjump?jump=previousslide"/>
          </p:cNvPr>
          <p:cNvSpPr/>
          <p:nvPr/>
        </p:nvSpPr>
        <p:spPr>
          <a:xfrm>
            <a:off x="17844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29" name="Google Shape;5429;p310">
            <a:hlinkClick action="ppaction://hlinksldjump" r:id="rId6"/>
          </p:cNvPr>
          <p:cNvSpPr/>
          <p:nvPr/>
        </p:nvSpPr>
        <p:spPr>
          <a:xfrm flipH="1">
            <a:off x="6370525" y="2809275"/>
            <a:ext cx="578700" cy="355500"/>
          </a:xfrm>
          <a:prstGeom prst="leftArrow">
            <a:avLst>
              <a:gd fmla="val 50000" name="adj1"/>
              <a:gd fmla="val 50000" name="adj2"/>
            </a:avLst>
          </a:prstGeom>
          <a:solidFill>
            <a:srgbClr val="AD79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430" name="Google Shape;5430;p310"/>
          <p:cNvPicPr preferRelativeResize="0"/>
          <p:nvPr/>
        </p:nvPicPr>
        <p:blipFill>
          <a:blip r:embed="rId7">
            <a:alphaModFix/>
          </a:blip>
          <a:stretch>
            <a:fillRect/>
          </a:stretch>
        </p:blipFill>
        <p:spPr>
          <a:xfrm>
            <a:off x="2917204" y="3063550"/>
            <a:ext cx="963646" cy="1311100"/>
          </a:xfrm>
          <a:prstGeom prst="rect">
            <a:avLst/>
          </a:prstGeom>
          <a:noFill/>
          <a:ln>
            <a:noFill/>
          </a:ln>
        </p:spPr>
      </p:pic>
      <p:pic>
        <p:nvPicPr>
          <p:cNvPr id="5431" name="Google Shape;5431;p310"/>
          <p:cNvPicPr preferRelativeResize="0"/>
          <p:nvPr/>
        </p:nvPicPr>
        <p:blipFill>
          <a:blip r:embed="rId8">
            <a:alphaModFix/>
          </a:blip>
          <a:stretch>
            <a:fillRect/>
          </a:stretch>
        </p:blipFill>
        <p:spPr>
          <a:xfrm>
            <a:off x="4219247" y="3627325"/>
            <a:ext cx="1325803" cy="615600"/>
          </a:xfrm>
          <a:prstGeom prst="rect">
            <a:avLst/>
          </a:prstGeom>
          <a:noFill/>
          <a:ln>
            <a:noFill/>
          </a:ln>
        </p:spPr>
      </p:pic>
      <p:pic>
        <p:nvPicPr>
          <p:cNvPr id="5432" name="Google Shape;5432;p310"/>
          <p:cNvPicPr preferRelativeResize="0"/>
          <p:nvPr/>
        </p:nvPicPr>
        <p:blipFill>
          <a:blip r:embed="rId9">
            <a:alphaModFix/>
          </a:blip>
          <a:stretch>
            <a:fillRect/>
          </a:stretch>
        </p:blipFill>
        <p:spPr>
          <a:xfrm>
            <a:off x="3728875" y="1427300"/>
            <a:ext cx="1620125" cy="1620125"/>
          </a:xfrm>
          <a:prstGeom prst="rect">
            <a:avLst/>
          </a:prstGeom>
          <a:noFill/>
          <a:ln>
            <a:noFill/>
          </a:ln>
        </p:spPr>
      </p:pic>
      <p:pic>
        <p:nvPicPr>
          <p:cNvPr id="5433" name="Google Shape;5433;p310"/>
          <p:cNvPicPr preferRelativeResize="0"/>
          <p:nvPr/>
        </p:nvPicPr>
        <p:blipFill>
          <a:blip r:embed="rId10">
            <a:alphaModFix/>
          </a:blip>
          <a:stretch>
            <a:fillRect/>
          </a:stretch>
        </p:blipFill>
        <p:spPr>
          <a:xfrm>
            <a:off x="4895750" y="2499750"/>
            <a:ext cx="1215450" cy="1215450"/>
          </a:xfrm>
          <a:prstGeom prst="rect">
            <a:avLst/>
          </a:prstGeom>
          <a:noFill/>
          <a:ln>
            <a:noFill/>
          </a:ln>
        </p:spPr>
      </p:pic>
      <p:pic>
        <p:nvPicPr>
          <p:cNvPr id="5434" name="Google Shape;5434;p310"/>
          <p:cNvPicPr preferRelativeResize="0"/>
          <p:nvPr/>
        </p:nvPicPr>
        <p:blipFill>
          <a:blip r:embed="rId11">
            <a:alphaModFix/>
          </a:blip>
          <a:stretch>
            <a:fillRect/>
          </a:stretch>
        </p:blipFill>
        <p:spPr>
          <a:xfrm>
            <a:off x="2945713" y="1795238"/>
            <a:ext cx="884249" cy="884249"/>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sp>
        <p:nvSpPr>
          <p:cNvPr id="5439" name="Google Shape;5439;p311"/>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40" name="Google Shape;5440;p311"/>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41" name="Google Shape;5441;p311"/>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42" name="Google Shape;5442;p311"/>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443" name="Google Shape;5443;p311">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44" name="Google Shape;5444;p311"/>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45" name="Google Shape;5445;p311"/>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446" name="Google Shape;5446;p311"/>
          <p:cNvPicPr preferRelativeResize="0"/>
          <p:nvPr/>
        </p:nvPicPr>
        <p:blipFill>
          <a:blip r:embed="rId5">
            <a:alphaModFix/>
          </a:blip>
          <a:stretch>
            <a:fillRect/>
          </a:stretch>
        </p:blipFill>
        <p:spPr>
          <a:xfrm>
            <a:off x="4911610" y="3695309"/>
            <a:ext cx="969375" cy="539013"/>
          </a:xfrm>
          <a:prstGeom prst="rect">
            <a:avLst/>
          </a:prstGeom>
          <a:noFill/>
          <a:ln>
            <a:noFill/>
          </a:ln>
        </p:spPr>
      </p:pic>
      <p:pic>
        <p:nvPicPr>
          <p:cNvPr id="5447" name="Google Shape;5447;p311"/>
          <p:cNvPicPr preferRelativeResize="0"/>
          <p:nvPr/>
        </p:nvPicPr>
        <p:blipFill>
          <a:blip r:embed="rId6">
            <a:alphaModFix/>
          </a:blip>
          <a:stretch>
            <a:fillRect/>
          </a:stretch>
        </p:blipFill>
        <p:spPr>
          <a:xfrm>
            <a:off x="3310852" y="1427297"/>
            <a:ext cx="1111200" cy="1584529"/>
          </a:xfrm>
          <a:prstGeom prst="rect">
            <a:avLst/>
          </a:prstGeom>
          <a:noFill/>
          <a:ln>
            <a:noFill/>
          </a:ln>
        </p:spPr>
      </p:pic>
      <p:pic>
        <p:nvPicPr>
          <p:cNvPr id="5448" name="Google Shape;5448;p311"/>
          <p:cNvPicPr preferRelativeResize="0"/>
          <p:nvPr/>
        </p:nvPicPr>
        <p:blipFill>
          <a:blip r:embed="rId7">
            <a:alphaModFix/>
          </a:blip>
          <a:stretch>
            <a:fillRect/>
          </a:stretch>
        </p:blipFill>
        <p:spPr>
          <a:xfrm>
            <a:off x="2724838" y="3029475"/>
            <a:ext cx="969376" cy="1226749"/>
          </a:xfrm>
          <a:prstGeom prst="rect">
            <a:avLst/>
          </a:prstGeom>
          <a:noFill/>
          <a:ln>
            <a:noFill/>
          </a:ln>
        </p:spPr>
      </p:pic>
      <p:pic>
        <p:nvPicPr>
          <p:cNvPr id="5449" name="Google Shape;5449;p311"/>
          <p:cNvPicPr preferRelativeResize="0"/>
          <p:nvPr/>
        </p:nvPicPr>
        <p:blipFill>
          <a:blip r:embed="rId8">
            <a:alphaModFix/>
          </a:blip>
          <a:stretch>
            <a:fillRect/>
          </a:stretch>
        </p:blipFill>
        <p:spPr>
          <a:xfrm>
            <a:off x="4571988" y="1577737"/>
            <a:ext cx="1648587" cy="1648587"/>
          </a:xfrm>
          <a:prstGeom prst="rect">
            <a:avLst/>
          </a:prstGeom>
          <a:noFill/>
          <a:ln>
            <a:noFill/>
          </a:ln>
        </p:spPr>
      </p:pic>
      <p:pic>
        <p:nvPicPr>
          <p:cNvPr id="5450" name="Google Shape;5450;p311"/>
          <p:cNvPicPr preferRelativeResize="0"/>
          <p:nvPr/>
        </p:nvPicPr>
        <p:blipFill>
          <a:blip r:embed="rId9">
            <a:alphaModFix/>
          </a:blip>
          <a:stretch>
            <a:fillRect/>
          </a:stretch>
        </p:blipFill>
        <p:spPr>
          <a:xfrm>
            <a:off x="3811228" y="3031695"/>
            <a:ext cx="1111200" cy="1222320"/>
          </a:xfrm>
          <a:prstGeom prst="rect">
            <a:avLst/>
          </a:prstGeom>
          <a:noFill/>
          <a:ln>
            <a:noFill/>
          </a:ln>
        </p:spPr>
      </p:pic>
      <p:sp>
        <p:nvSpPr>
          <p:cNvPr id="5451" name="Google Shape;5451;p311">
            <a:hlinkClick action="ppaction://hlinksldjump" r:id="rId10"/>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52" name="Google Shape;5452;p311">
            <a:hlinkClick action="ppaction://hlinksldjump" r:id="rId11"/>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6" name="Shape 5456"/>
        <p:cNvGrpSpPr/>
        <p:nvPr/>
      </p:nvGrpSpPr>
      <p:grpSpPr>
        <a:xfrm>
          <a:off x="0" y="0"/>
          <a:ext cx="0" cy="0"/>
          <a:chOff x="0" y="0"/>
          <a:chExt cx="0" cy="0"/>
        </a:xfrm>
      </p:grpSpPr>
      <p:sp>
        <p:nvSpPr>
          <p:cNvPr id="5457" name="Google Shape;5457;p312"/>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58" name="Google Shape;5458;p312"/>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59" name="Google Shape;5459;p312"/>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60" name="Google Shape;5460;p312"/>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461" name="Google Shape;5461;p312">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62" name="Google Shape;5462;p312"/>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63" name="Google Shape;5463;p312"/>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464" name="Google Shape;5464;p312"/>
          <p:cNvPicPr preferRelativeResize="0"/>
          <p:nvPr/>
        </p:nvPicPr>
        <p:blipFill>
          <a:blip r:embed="rId5">
            <a:alphaModFix/>
          </a:blip>
          <a:stretch>
            <a:fillRect/>
          </a:stretch>
        </p:blipFill>
        <p:spPr>
          <a:xfrm>
            <a:off x="2917204" y="3063550"/>
            <a:ext cx="963646" cy="1311100"/>
          </a:xfrm>
          <a:prstGeom prst="rect">
            <a:avLst/>
          </a:prstGeom>
          <a:noFill/>
          <a:ln>
            <a:noFill/>
          </a:ln>
        </p:spPr>
      </p:pic>
      <p:pic>
        <p:nvPicPr>
          <p:cNvPr id="5465" name="Google Shape;5465;p312"/>
          <p:cNvPicPr preferRelativeResize="0"/>
          <p:nvPr/>
        </p:nvPicPr>
        <p:blipFill>
          <a:blip r:embed="rId6">
            <a:alphaModFix/>
          </a:blip>
          <a:stretch>
            <a:fillRect/>
          </a:stretch>
        </p:blipFill>
        <p:spPr>
          <a:xfrm>
            <a:off x="4219247" y="3627325"/>
            <a:ext cx="1325803" cy="615600"/>
          </a:xfrm>
          <a:prstGeom prst="rect">
            <a:avLst/>
          </a:prstGeom>
          <a:noFill/>
          <a:ln>
            <a:noFill/>
          </a:ln>
        </p:spPr>
      </p:pic>
      <p:pic>
        <p:nvPicPr>
          <p:cNvPr id="5466" name="Google Shape;5466;p312"/>
          <p:cNvPicPr preferRelativeResize="0"/>
          <p:nvPr/>
        </p:nvPicPr>
        <p:blipFill>
          <a:blip r:embed="rId7">
            <a:alphaModFix/>
          </a:blip>
          <a:stretch>
            <a:fillRect/>
          </a:stretch>
        </p:blipFill>
        <p:spPr>
          <a:xfrm>
            <a:off x="3728875" y="1427300"/>
            <a:ext cx="1620125" cy="1620125"/>
          </a:xfrm>
          <a:prstGeom prst="rect">
            <a:avLst/>
          </a:prstGeom>
          <a:noFill/>
          <a:ln>
            <a:noFill/>
          </a:ln>
        </p:spPr>
      </p:pic>
      <p:pic>
        <p:nvPicPr>
          <p:cNvPr id="5467" name="Google Shape;5467;p312"/>
          <p:cNvPicPr preferRelativeResize="0"/>
          <p:nvPr/>
        </p:nvPicPr>
        <p:blipFill>
          <a:blip r:embed="rId8">
            <a:alphaModFix/>
          </a:blip>
          <a:stretch>
            <a:fillRect/>
          </a:stretch>
        </p:blipFill>
        <p:spPr>
          <a:xfrm>
            <a:off x="4895750" y="2499750"/>
            <a:ext cx="1215450" cy="1215450"/>
          </a:xfrm>
          <a:prstGeom prst="rect">
            <a:avLst/>
          </a:prstGeom>
          <a:noFill/>
          <a:ln>
            <a:noFill/>
          </a:ln>
        </p:spPr>
      </p:pic>
      <p:pic>
        <p:nvPicPr>
          <p:cNvPr id="5468" name="Google Shape;5468;p312"/>
          <p:cNvPicPr preferRelativeResize="0"/>
          <p:nvPr/>
        </p:nvPicPr>
        <p:blipFill>
          <a:blip r:embed="rId9">
            <a:alphaModFix/>
          </a:blip>
          <a:stretch>
            <a:fillRect/>
          </a:stretch>
        </p:blipFill>
        <p:spPr>
          <a:xfrm>
            <a:off x="2945713" y="1795238"/>
            <a:ext cx="884249" cy="884249"/>
          </a:xfrm>
          <a:prstGeom prst="rect">
            <a:avLst/>
          </a:prstGeom>
          <a:noFill/>
          <a:ln>
            <a:noFill/>
          </a:ln>
        </p:spPr>
      </p:pic>
      <p:sp>
        <p:nvSpPr>
          <p:cNvPr id="5469" name="Google Shape;5469;p312">
            <a:hlinkClick action="ppaction://hlinksldjump" r:id="rId10"/>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70" name="Google Shape;5470;p312">
            <a:hlinkClick action="ppaction://hlinksldjump" r:id="rId11"/>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4" name="Shape 5474"/>
        <p:cNvGrpSpPr/>
        <p:nvPr/>
      </p:nvGrpSpPr>
      <p:grpSpPr>
        <a:xfrm>
          <a:off x="0" y="0"/>
          <a:ext cx="0" cy="0"/>
          <a:chOff x="0" y="0"/>
          <a:chExt cx="0" cy="0"/>
        </a:xfrm>
      </p:grpSpPr>
      <p:sp>
        <p:nvSpPr>
          <p:cNvPr id="5475" name="Google Shape;5475;p313"/>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76" name="Google Shape;5476;p313"/>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77" name="Google Shape;5477;p313"/>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78" name="Google Shape;5478;p313"/>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479" name="Google Shape;5479;p313">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80" name="Google Shape;5480;p313"/>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81" name="Google Shape;5481;p313">
            <a:hlinkClick action="ppaction://hlinksldjump" r:id="rId5"/>
          </p:cNvPr>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482" name="Google Shape;5482;p313"/>
          <p:cNvPicPr preferRelativeResize="0"/>
          <p:nvPr/>
        </p:nvPicPr>
        <p:blipFill>
          <a:blip r:embed="rId6">
            <a:alphaModFix/>
          </a:blip>
          <a:stretch>
            <a:fillRect/>
          </a:stretch>
        </p:blipFill>
        <p:spPr>
          <a:xfrm flipH="1">
            <a:off x="2832961" y="1581995"/>
            <a:ext cx="1049424" cy="1979507"/>
          </a:xfrm>
          <a:prstGeom prst="rect">
            <a:avLst/>
          </a:prstGeom>
          <a:noFill/>
          <a:ln>
            <a:noFill/>
          </a:ln>
        </p:spPr>
      </p:pic>
      <p:pic>
        <p:nvPicPr>
          <p:cNvPr id="5483" name="Google Shape;5483;p313"/>
          <p:cNvPicPr preferRelativeResize="0"/>
          <p:nvPr/>
        </p:nvPicPr>
        <p:blipFill>
          <a:blip r:embed="rId7">
            <a:alphaModFix/>
          </a:blip>
          <a:stretch>
            <a:fillRect/>
          </a:stretch>
        </p:blipFill>
        <p:spPr>
          <a:xfrm>
            <a:off x="3356550" y="3402340"/>
            <a:ext cx="1215450" cy="927385"/>
          </a:xfrm>
          <a:prstGeom prst="rect">
            <a:avLst/>
          </a:prstGeom>
          <a:noFill/>
          <a:ln>
            <a:noFill/>
          </a:ln>
        </p:spPr>
      </p:pic>
      <p:pic>
        <p:nvPicPr>
          <p:cNvPr id="5484" name="Google Shape;5484;p313"/>
          <p:cNvPicPr preferRelativeResize="0"/>
          <p:nvPr/>
        </p:nvPicPr>
        <p:blipFill>
          <a:blip r:embed="rId8">
            <a:alphaModFix/>
          </a:blip>
          <a:stretch>
            <a:fillRect/>
          </a:stretch>
        </p:blipFill>
        <p:spPr>
          <a:xfrm>
            <a:off x="4706386" y="1582000"/>
            <a:ext cx="1319940" cy="1649326"/>
          </a:xfrm>
          <a:prstGeom prst="rect">
            <a:avLst/>
          </a:prstGeom>
          <a:noFill/>
          <a:ln>
            <a:noFill/>
          </a:ln>
        </p:spPr>
      </p:pic>
      <p:pic>
        <p:nvPicPr>
          <p:cNvPr id="5485" name="Google Shape;5485;p313"/>
          <p:cNvPicPr preferRelativeResize="0"/>
          <p:nvPr/>
        </p:nvPicPr>
        <p:blipFill>
          <a:blip r:embed="rId9">
            <a:alphaModFix/>
          </a:blip>
          <a:stretch>
            <a:fillRect/>
          </a:stretch>
        </p:blipFill>
        <p:spPr>
          <a:xfrm>
            <a:off x="4706363" y="3064925"/>
            <a:ext cx="1264800" cy="1264800"/>
          </a:xfrm>
          <a:prstGeom prst="rect">
            <a:avLst/>
          </a:prstGeom>
          <a:noFill/>
          <a:ln>
            <a:noFill/>
          </a:ln>
        </p:spPr>
      </p:pic>
      <p:pic>
        <p:nvPicPr>
          <p:cNvPr id="5486" name="Google Shape;5486;p313"/>
          <p:cNvPicPr preferRelativeResize="0"/>
          <p:nvPr/>
        </p:nvPicPr>
        <p:blipFill>
          <a:blip r:embed="rId10">
            <a:alphaModFix/>
          </a:blip>
          <a:stretch>
            <a:fillRect/>
          </a:stretch>
        </p:blipFill>
        <p:spPr>
          <a:xfrm>
            <a:off x="3542150" y="1770748"/>
            <a:ext cx="1460575" cy="1460575"/>
          </a:xfrm>
          <a:prstGeom prst="rect">
            <a:avLst/>
          </a:prstGeom>
          <a:noFill/>
          <a:ln>
            <a:noFill/>
          </a:ln>
        </p:spPr>
      </p:pic>
      <p:sp>
        <p:nvSpPr>
          <p:cNvPr id="5487" name="Google Shape;5487;p313">
            <a:hlinkClick action="ppaction://hlinksldjump" r:id="rId11"/>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88" name="Google Shape;5488;p313">
            <a:hlinkClick action="ppaction://hlinksldjump" r:id="rId12"/>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2" name="Shape 5492"/>
        <p:cNvGrpSpPr/>
        <p:nvPr/>
      </p:nvGrpSpPr>
      <p:grpSpPr>
        <a:xfrm>
          <a:off x="0" y="0"/>
          <a:ext cx="0" cy="0"/>
          <a:chOff x="0" y="0"/>
          <a:chExt cx="0" cy="0"/>
        </a:xfrm>
      </p:grpSpPr>
      <p:sp>
        <p:nvSpPr>
          <p:cNvPr id="5493" name="Google Shape;5493;p314"/>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494" name="Google Shape;5494;p314"/>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495" name="Google Shape;5495;p314"/>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496" name="Google Shape;5496;p314"/>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497" name="Google Shape;5497;p314">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498" name="Google Shape;5498;p314"/>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499" name="Google Shape;5499;p314"/>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500" name="Google Shape;5500;p314"/>
          <p:cNvPicPr preferRelativeResize="0"/>
          <p:nvPr/>
        </p:nvPicPr>
        <p:blipFill>
          <a:blip r:embed="rId5">
            <a:alphaModFix/>
          </a:blip>
          <a:stretch>
            <a:fillRect/>
          </a:stretch>
        </p:blipFill>
        <p:spPr>
          <a:xfrm>
            <a:off x="2917204" y="3063550"/>
            <a:ext cx="963646" cy="1311100"/>
          </a:xfrm>
          <a:prstGeom prst="rect">
            <a:avLst/>
          </a:prstGeom>
          <a:noFill/>
          <a:ln>
            <a:noFill/>
          </a:ln>
        </p:spPr>
      </p:pic>
      <p:pic>
        <p:nvPicPr>
          <p:cNvPr id="5501" name="Google Shape;5501;p314"/>
          <p:cNvPicPr preferRelativeResize="0"/>
          <p:nvPr/>
        </p:nvPicPr>
        <p:blipFill>
          <a:blip r:embed="rId6">
            <a:alphaModFix/>
          </a:blip>
          <a:stretch>
            <a:fillRect/>
          </a:stretch>
        </p:blipFill>
        <p:spPr>
          <a:xfrm>
            <a:off x="4219247" y="3627325"/>
            <a:ext cx="1325803" cy="615600"/>
          </a:xfrm>
          <a:prstGeom prst="rect">
            <a:avLst/>
          </a:prstGeom>
          <a:noFill/>
          <a:ln>
            <a:noFill/>
          </a:ln>
        </p:spPr>
      </p:pic>
      <p:pic>
        <p:nvPicPr>
          <p:cNvPr id="5502" name="Google Shape;5502;p314"/>
          <p:cNvPicPr preferRelativeResize="0"/>
          <p:nvPr/>
        </p:nvPicPr>
        <p:blipFill>
          <a:blip r:embed="rId7">
            <a:alphaModFix/>
          </a:blip>
          <a:stretch>
            <a:fillRect/>
          </a:stretch>
        </p:blipFill>
        <p:spPr>
          <a:xfrm>
            <a:off x="3761937" y="1557975"/>
            <a:ext cx="1620125" cy="1620125"/>
          </a:xfrm>
          <a:prstGeom prst="rect">
            <a:avLst/>
          </a:prstGeom>
          <a:noFill/>
          <a:ln>
            <a:noFill/>
          </a:ln>
        </p:spPr>
      </p:pic>
      <p:sp>
        <p:nvSpPr>
          <p:cNvPr id="5503" name="Google Shape;5503;p314">
            <a:hlinkClick action="ppaction://hlinksldjump" r:id="rId8"/>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04" name="Google Shape;5504;p314">
            <a:hlinkClick action="ppaction://hlinksldjump" r:id="rId9"/>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8" name="Shape 5508"/>
        <p:cNvGrpSpPr/>
        <p:nvPr/>
      </p:nvGrpSpPr>
      <p:grpSpPr>
        <a:xfrm>
          <a:off x="0" y="0"/>
          <a:ext cx="0" cy="0"/>
          <a:chOff x="0" y="0"/>
          <a:chExt cx="0" cy="0"/>
        </a:xfrm>
      </p:grpSpPr>
      <p:sp>
        <p:nvSpPr>
          <p:cNvPr id="5509" name="Google Shape;5509;p315"/>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510" name="Google Shape;5510;p315"/>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511" name="Google Shape;5511;p315"/>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512" name="Google Shape;5512;p315"/>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513" name="Google Shape;5513;p315">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514" name="Google Shape;5514;p315"/>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15" name="Google Shape;5515;p315"/>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516" name="Google Shape;5516;p315"/>
          <p:cNvPicPr preferRelativeResize="0"/>
          <p:nvPr/>
        </p:nvPicPr>
        <p:blipFill>
          <a:blip r:embed="rId5">
            <a:alphaModFix/>
          </a:blip>
          <a:stretch>
            <a:fillRect/>
          </a:stretch>
        </p:blipFill>
        <p:spPr>
          <a:xfrm flipH="1">
            <a:off x="2832961" y="1581995"/>
            <a:ext cx="1049424" cy="1979507"/>
          </a:xfrm>
          <a:prstGeom prst="rect">
            <a:avLst/>
          </a:prstGeom>
          <a:noFill/>
          <a:ln>
            <a:noFill/>
          </a:ln>
        </p:spPr>
      </p:pic>
      <p:pic>
        <p:nvPicPr>
          <p:cNvPr id="5517" name="Google Shape;5517;p315"/>
          <p:cNvPicPr preferRelativeResize="0"/>
          <p:nvPr/>
        </p:nvPicPr>
        <p:blipFill>
          <a:blip r:embed="rId6">
            <a:alphaModFix/>
          </a:blip>
          <a:stretch>
            <a:fillRect/>
          </a:stretch>
        </p:blipFill>
        <p:spPr>
          <a:xfrm>
            <a:off x="4352200" y="3366190"/>
            <a:ext cx="1215450" cy="927385"/>
          </a:xfrm>
          <a:prstGeom prst="rect">
            <a:avLst/>
          </a:prstGeom>
          <a:noFill/>
          <a:ln>
            <a:noFill/>
          </a:ln>
        </p:spPr>
      </p:pic>
      <p:pic>
        <p:nvPicPr>
          <p:cNvPr id="5518" name="Google Shape;5518;p315"/>
          <p:cNvPicPr preferRelativeResize="0"/>
          <p:nvPr/>
        </p:nvPicPr>
        <p:blipFill>
          <a:blip r:embed="rId7">
            <a:alphaModFix/>
          </a:blip>
          <a:stretch>
            <a:fillRect/>
          </a:stretch>
        </p:blipFill>
        <p:spPr>
          <a:xfrm>
            <a:off x="4352200" y="1627250"/>
            <a:ext cx="1584175" cy="1979500"/>
          </a:xfrm>
          <a:prstGeom prst="rect">
            <a:avLst/>
          </a:prstGeom>
          <a:noFill/>
          <a:ln>
            <a:noFill/>
          </a:ln>
        </p:spPr>
      </p:pic>
      <p:sp>
        <p:nvSpPr>
          <p:cNvPr id="5519" name="Google Shape;5519;p315">
            <a:hlinkClick action="ppaction://hlinksldjump" r:id="rId8"/>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20" name="Google Shape;5520;p315">
            <a:hlinkClick action="ppaction://hlinksldjump" r:id="rId9"/>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615" name="Google Shape;615;p64">
            <a:hlinkClick action="ppaction://hlinksldjump" r:id="rId3"/>
          </p:cNvPr>
          <p:cNvPicPr preferRelativeResize="0"/>
          <p:nvPr/>
        </p:nvPicPr>
        <p:blipFill>
          <a:blip r:embed="rId4">
            <a:alphaModFix/>
          </a:blip>
          <a:stretch>
            <a:fillRect/>
          </a:stretch>
        </p:blipFill>
        <p:spPr>
          <a:xfrm>
            <a:off x="4572001" y="4325653"/>
            <a:ext cx="331850" cy="331850"/>
          </a:xfrm>
          <a:prstGeom prst="rect">
            <a:avLst/>
          </a:prstGeom>
          <a:solidFill>
            <a:schemeClr val="dk1"/>
          </a:solidFill>
          <a:ln>
            <a:noFill/>
          </a:ln>
        </p:spPr>
      </p:pic>
      <p:sp>
        <p:nvSpPr>
          <p:cNvPr id="616" name="Google Shape;616;p64">
            <a:hlinkClick action="ppaction://hlinksldjump" r:id="rId5"/>
          </p:cNvPr>
          <p:cNvSpPr/>
          <p:nvPr/>
        </p:nvSpPr>
        <p:spPr>
          <a:xfrm>
            <a:off x="3788913" y="43060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Download</a:t>
            </a:r>
            <a:endParaRPr sz="1100"/>
          </a:p>
        </p:txBody>
      </p:sp>
      <p:cxnSp>
        <p:nvCxnSpPr>
          <p:cNvPr id="617" name="Google Shape;617;p64"/>
          <p:cNvCxnSpPr>
            <a:endCxn id="616" idx="0"/>
          </p:cNvCxnSpPr>
          <p:nvPr/>
        </p:nvCxnSpPr>
        <p:spPr>
          <a:xfrm>
            <a:off x="4392963" y="3397925"/>
            <a:ext cx="0" cy="908100"/>
          </a:xfrm>
          <a:prstGeom prst="straightConnector1">
            <a:avLst/>
          </a:prstGeom>
          <a:noFill/>
          <a:ln cap="flat" cmpd="sng" w="9525">
            <a:solidFill>
              <a:srgbClr val="212121"/>
            </a:solidFill>
            <a:prstDash val="solid"/>
            <a:round/>
            <a:headEnd len="med" w="med" type="none"/>
            <a:tailEnd len="med" w="med" type="triangle"/>
          </a:ln>
        </p:spPr>
      </p:cxnSp>
      <p:sp>
        <p:nvSpPr>
          <p:cNvPr id="618" name="Google Shape;618;p64"/>
          <p:cNvSpPr/>
          <p:nvPr/>
        </p:nvSpPr>
        <p:spPr>
          <a:xfrm>
            <a:off x="3549450" y="2866400"/>
            <a:ext cx="17103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Photo</a:t>
            </a:r>
            <a:endParaRPr sz="1100"/>
          </a:p>
        </p:txBody>
      </p:sp>
      <p:pic>
        <p:nvPicPr>
          <p:cNvPr id="619" name="Google Shape;619;p64"/>
          <p:cNvPicPr preferRelativeResize="0"/>
          <p:nvPr/>
        </p:nvPicPr>
        <p:blipFill>
          <a:blip r:embed="rId6">
            <a:alphaModFix/>
          </a:blip>
          <a:stretch>
            <a:fillRect/>
          </a:stretch>
        </p:blipFill>
        <p:spPr>
          <a:xfrm>
            <a:off x="3844963" y="1829825"/>
            <a:ext cx="1005325" cy="1005325"/>
          </a:xfrm>
          <a:prstGeom prst="rect">
            <a:avLst/>
          </a:prstGeom>
          <a:solidFill>
            <a:schemeClr val="lt2"/>
          </a:solidFill>
          <a:ln>
            <a:noFill/>
          </a:ln>
        </p:spPr>
      </p:pic>
      <p:pic>
        <p:nvPicPr>
          <p:cNvPr id="620" name="Google Shape;620;p64"/>
          <p:cNvPicPr preferRelativeResize="0"/>
          <p:nvPr/>
        </p:nvPicPr>
        <p:blipFill>
          <a:blip r:embed="rId7">
            <a:alphaModFix/>
          </a:blip>
          <a:stretch>
            <a:fillRect/>
          </a:stretch>
        </p:blipFill>
        <p:spPr>
          <a:xfrm>
            <a:off x="5322972" y="2866388"/>
            <a:ext cx="1060698" cy="937287"/>
          </a:xfrm>
          <a:prstGeom prst="rect">
            <a:avLst/>
          </a:prstGeom>
          <a:solidFill>
            <a:schemeClr val="dk1"/>
          </a:solidFill>
          <a:ln>
            <a:noFill/>
          </a:ln>
        </p:spPr>
      </p:pic>
      <p:pic>
        <p:nvPicPr>
          <p:cNvPr id="621" name="Google Shape;621;p64"/>
          <p:cNvPicPr preferRelativeResize="0"/>
          <p:nvPr/>
        </p:nvPicPr>
        <p:blipFill rotWithShape="1">
          <a:blip r:embed="rId8">
            <a:alphaModFix/>
          </a:blip>
          <a:srcRect b="11621" l="0" r="0" t="0"/>
          <a:stretch/>
        </p:blipFill>
        <p:spPr>
          <a:xfrm>
            <a:off x="2401225" y="2866400"/>
            <a:ext cx="1005300" cy="1078875"/>
          </a:xfrm>
          <a:prstGeom prst="rect">
            <a:avLst/>
          </a:prstGeom>
          <a:solidFill>
            <a:schemeClr val="dk1"/>
          </a:solidFill>
          <a:ln>
            <a:noFill/>
          </a:ln>
        </p:spPr>
      </p:pic>
      <p:pic>
        <p:nvPicPr>
          <p:cNvPr id="622" name="Google Shape;622;p64"/>
          <p:cNvPicPr preferRelativeResize="0"/>
          <p:nvPr/>
        </p:nvPicPr>
        <p:blipFill>
          <a:blip r:embed="rId9">
            <a:alphaModFix/>
          </a:blip>
          <a:stretch>
            <a:fillRect/>
          </a:stretch>
        </p:blipFill>
        <p:spPr>
          <a:xfrm>
            <a:off x="2603775" y="1334350"/>
            <a:ext cx="945677" cy="1260902"/>
          </a:xfrm>
          <a:prstGeom prst="rect">
            <a:avLst/>
          </a:prstGeom>
          <a:solidFill>
            <a:schemeClr val="dk1"/>
          </a:solidFill>
          <a:ln>
            <a:noFill/>
          </a:ln>
        </p:spPr>
      </p:pic>
      <p:pic>
        <p:nvPicPr>
          <p:cNvPr id="623" name="Google Shape;623;p64"/>
          <p:cNvPicPr preferRelativeResize="0"/>
          <p:nvPr/>
        </p:nvPicPr>
        <p:blipFill>
          <a:blip r:embed="rId10">
            <a:alphaModFix/>
          </a:blip>
          <a:stretch>
            <a:fillRect/>
          </a:stretch>
        </p:blipFill>
        <p:spPr>
          <a:xfrm>
            <a:off x="5145795" y="1334350"/>
            <a:ext cx="696749" cy="1005325"/>
          </a:xfrm>
          <a:prstGeom prst="rect">
            <a:avLst/>
          </a:prstGeom>
          <a:solidFill>
            <a:schemeClr val="dk1"/>
          </a:solidFill>
          <a:ln>
            <a:noFill/>
          </a:ln>
        </p:spPr>
      </p:pic>
      <p:sp>
        <p:nvSpPr>
          <p:cNvPr id="624" name="Google Shape;624;p6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Your looks to your Computer Choose A file Below”</a:t>
            </a:r>
            <a:endParaRPr sz="2000"/>
          </a:p>
        </p:txBody>
      </p:sp>
      <p:sp>
        <p:nvSpPr>
          <p:cNvPr id="625" name="Google Shape;625;p64">
            <a:hlinkClick action="ppaction://hlinksldjump" r:id="rId11"/>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4" name="Shape 5524"/>
        <p:cNvGrpSpPr/>
        <p:nvPr/>
      </p:nvGrpSpPr>
      <p:grpSpPr>
        <a:xfrm>
          <a:off x="0" y="0"/>
          <a:ext cx="0" cy="0"/>
          <a:chOff x="0" y="0"/>
          <a:chExt cx="0" cy="0"/>
        </a:xfrm>
      </p:grpSpPr>
      <p:sp>
        <p:nvSpPr>
          <p:cNvPr id="5525" name="Google Shape;5525;p316"/>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526" name="Google Shape;5526;p316"/>
          <p:cNvPicPr preferRelativeResize="0"/>
          <p:nvPr/>
        </p:nvPicPr>
        <p:blipFill>
          <a:blip r:embed="rId3">
            <a:alphaModFix/>
          </a:blip>
          <a:stretch>
            <a:fillRect/>
          </a:stretch>
        </p:blipFill>
        <p:spPr>
          <a:xfrm>
            <a:off x="664476" y="646325"/>
            <a:ext cx="1215441" cy="1311101"/>
          </a:xfrm>
          <a:prstGeom prst="rect">
            <a:avLst/>
          </a:prstGeom>
          <a:noFill/>
          <a:ln>
            <a:noFill/>
          </a:ln>
        </p:spPr>
      </p:pic>
      <p:sp>
        <p:nvSpPr>
          <p:cNvPr id="5527" name="Google Shape;5527;p316"/>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528" name="Google Shape;5528;p316"/>
          <p:cNvSpPr txBox="1"/>
          <p:nvPr/>
        </p:nvSpPr>
        <p:spPr>
          <a:xfrm>
            <a:off x="2000500" y="987750"/>
            <a:ext cx="63963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Thanks for using our outfit creator. Rate your fit and enjoy!</a:t>
            </a:r>
            <a:endParaRPr sz="1300">
              <a:solidFill>
                <a:schemeClr val="dk2"/>
              </a:solidFill>
              <a:latin typeface="Calibri"/>
              <a:ea typeface="Calibri"/>
              <a:cs typeface="Calibri"/>
              <a:sym typeface="Calibri"/>
            </a:endParaRPr>
          </a:p>
        </p:txBody>
      </p:sp>
      <p:sp>
        <p:nvSpPr>
          <p:cNvPr id="5529" name="Google Shape;5529;p316">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530" name="Google Shape;5530;p316"/>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31" name="Google Shape;5531;p316">
            <a:hlinkClick action="ppaction://hlinksldjump" r:id="rId5"/>
          </p:cNvPr>
          <p:cNvSpPr/>
          <p:nvPr/>
        </p:nvSpPr>
        <p:spPr>
          <a:xfrm>
            <a:off x="6387525" y="2078025"/>
            <a:ext cx="904200" cy="9042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32" name="Google Shape;5532;p316">
            <a:hlinkClick action="ppaction://hlinksldjump" r:id="rId6"/>
          </p:cNvPr>
          <p:cNvSpPr/>
          <p:nvPr/>
        </p:nvSpPr>
        <p:spPr>
          <a:xfrm>
            <a:off x="7529275" y="2078025"/>
            <a:ext cx="904200" cy="9042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33" name="Google Shape;5533;p316"/>
          <p:cNvSpPr/>
          <p:nvPr/>
        </p:nvSpPr>
        <p:spPr>
          <a:xfrm>
            <a:off x="2538463" y="1427300"/>
            <a:ext cx="3656700" cy="304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534" name="Google Shape;5534;p316"/>
          <p:cNvPicPr preferRelativeResize="0"/>
          <p:nvPr/>
        </p:nvPicPr>
        <p:blipFill>
          <a:blip r:embed="rId7">
            <a:alphaModFix/>
          </a:blip>
          <a:stretch>
            <a:fillRect/>
          </a:stretch>
        </p:blipFill>
        <p:spPr>
          <a:xfrm>
            <a:off x="4713960" y="3798509"/>
            <a:ext cx="969375" cy="539013"/>
          </a:xfrm>
          <a:prstGeom prst="rect">
            <a:avLst/>
          </a:prstGeom>
          <a:noFill/>
          <a:ln>
            <a:noFill/>
          </a:ln>
        </p:spPr>
      </p:pic>
      <p:pic>
        <p:nvPicPr>
          <p:cNvPr id="5535" name="Google Shape;5535;p316"/>
          <p:cNvPicPr preferRelativeResize="0"/>
          <p:nvPr/>
        </p:nvPicPr>
        <p:blipFill>
          <a:blip r:embed="rId8">
            <a:alphaModFix/>
          </a:blip>
          <a:stretch>
            <a:fillRect/>
          </a:stretch>
        </p:blipFill>
        <p:spPr>
          <a:xfrm>
            <a:off x="4055961" y="1588421"/>
            <a:ext cx="1379174" cy="1966656"/>
          </a:xfrm>
          <a:prstGeom prst="rect">
            <a:avLst/>
          </a:prstGeom>
          <a:noFill/>
          <a:ln>
            <a:noFill/>
          </a:ln>
        </p:spPr>
      </p:pic>
      <p:pic>
        <p:nvPicPr>
          <p:cNvPr id="5536" name="Google Shape;5536;p316"/>
          <p:cNvPicPr preferRelativeResize="0"/>
          <p:nvPr/>
        </p:nvPicPr>
        <p:blipFill>
          <a:blip r:embed="rId9">
            <a:alphaModFix/>
          </a:blip>
          <a:stretch>
            <a:fillRect/>
          </a:stretch>
        </p:blipFill>
        <p:spPr>
          <a:xfrm>
            <a:off x="2724838" y="2571750"/>
            <a:ext cx="969376" cy="1226749"/>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0" name="Shape 5540"/>
        <p:cNvGrpSpPr/>
        <p:nvPr/>
      </p:nvGrpSpPr>
      <p:grpSpPr>
        <a:xfrm>
          <a:off x="0" y="0"/>
          <a:ext cx="0" cy="0"/>
          <a:chOff x="0" y="0"/>
          <a:chExt cx="0" cy="0"/>
        </a:xfrm>
      </p:grpSpPr>
      <p:sp>
        <p:nvSpPr>
          <p:cNvPr id="5541" name="Google Shape;5541;p317"/>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542" name="Google Shape;5542;p317"/>
          <p:cNvPicPr preferRelativeResize="0"/>
          <p:nvPr/>
        </p:nvPicPr>
        <p:blipFill>
          <a:blip r:embed="rId3">
            <a:alphaModFix/>
          </a:blip>
          <a:stretch>
            <a:fillRect/>
          </a:stretch>
        </p:blipFill>
        <p:spPr>
          <a:xfrm>
            <a:off x="688574" y="1427300"/>
            <a:ext cx="2823689" cy="3045899"/>
          </a:xfrm>
          <a:prstGeom prst="rect">
            <a:avLst/>
          </a:prstGeom>
          <a:noFill/>
          <a:ln>
            <a:noFill/>
          </a:ln>
        </p:spPr>
      </p:pic>
      <p:sp>
        <p:nvSpPr>
          <p:cNvPr id="5543" name="Google Shape;5543;p317"/>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544" name="Google Shape;5544;p317"/>
          <p:cNvSpPr txBox="1"/>
          <p:nvPr/>
        </p:nvSpPr>
        <p:spPr>
          <a:xfrm>
            <a:off x="3737900" y="1982025"/>
            <a:ext cx="24240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alibri"/>
                <a:ea typeface="Calibri"/>
                <a:cs typeface="Calibri"/>
                <a:sym typeface="Calibri"/>
              </a:rPr>
              <a:t>Thanks for using our outfit creator. Glad you enjoyed your outfit! Please use us again!</a:t>
            </a:r>
            <a:endParaRPr sz="1800">
              <a:solidFill>
                <a:schemeClr val="dk2"/>
              </a:solidFill>
              <a:latin typeface="Calibri"/>
              <a:ea typeface="Calibri"/>
              <a:cs typeface="Calibri"/>
              <a:sym typeface="Calibri"/>
            </a:endParaRPr>
          </a:p>
        </p:txBody>
      </p:sp>
      <p:sp>
        <p:nvSpPr>
          <p:cNvPr id="5545" name="Google Shape;5545;p317">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546" name="Google Shape;5546;p317"/>
          <p:cNvSpPr/>
          <p:nvPr/>
        </p:nvSpPr>
        <p:spPr>
          <a:xfrm>
            <a:off x="6161900" y="1108750"/>
            <a:ext cx="1205100" cy="1204800"/>
          </a:xfrm>
          <a:prstGeom prst="smileyFace">
            <a:avLst>
              <a:gd fmla="val 4653"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0" name="Shape 5550"/>
        <p:cNvGrpSpPr/>
        <p:nvPr/>
      </p:nvGrpSpPr>
      <p:grpSpPr>
        <a:xfrm>
          <a:off x="0" y="0"/>
          <a:ext cx="0" cy="0"/>
          <a:chOff x="0" y="0"/>
          <a:chExt cx="0" cy="0"/>
        </a:xfrm>
      </p:grpSpPr>
      <p:sp>
        <p:nvSpPr>
          <p:cNvPr id="5551" name="Google Shape;5551;p318"/>
          <p:cNvSpPr/>
          <p:nvPr/>
        </p:nvSpPr>
        <p:spPr>
          <a:xfrm>
            <a:off x="488175" y="493150"/>
            <a:ext cx="8101500" cy="4247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5552" name="Google Shape;5552;p318"/>
          <p:cNvPicPr preferRelativeResize="0"/>
          <p:nvPr/>
        </p:nvPicPr>
        <p:blipFill>
          <a:blip r:embed="rId3">
            <a:alphaModFix/>
          </a:blip>
          <a:stretch>
            <a:fillRect/>
          </a:stretch>
        </p:blipFill>
        <p:spPr>
          <a:xfrm>
            <a:off x="688574" y="1427300"/>
            <a:ext cx="2823689" cy="3045899"/>
          </a:xfrm>
          <a:prstGeom prst="rect">
            <a:avLst/>
          </a:prstGeom>
          <a:noFill/>
          <a:ln>
            <a:noFill/>
          </a:ln>
        </p:spPr>
      </p:pic>
      <p:sp>
        <p:nvSpPr>
          <p:cNvPr id="5553" name="Google Shape;5553;p318"/>
          <p:cNvSpPr txBox="1"/>
          <p:nvPr/>
        </p:nvSpPr>
        <p:spPr>
          <a:xfrm>
            <a:off x="3038925" y="4931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AD79C2"/>
                </a:solidFill>
                <a:uFill>
                  <a:noFill/>
                </a:uFill>
                <a:latin typeface="Pacifico"/>
                <a:ea typeface="Pacifico"/>
                <a:cs typeface="Pacifico"/>
                <a:sym typeface="Pacifico"/>
                <a:hlinkClick action="ppaction://hlinkshowjump?jump=firstslide">
                  <a:extLst>
                    <a:ext uri="{A12FA001-AC4F-418D-AE19-62706E023703}">
                      <ahyp:hlinkClr val="tx"/>
                    </a:ext>
                  </a:extLst>
                </a:hlinkClick>
              </a:rPr>
              <a:t>Lavender Laces</a:t>
            </a:r>
            <a:endParaRPr sz="2800">
              <a:solidFill>
                <a:srgbClr val="AD79C2"/>
              </a:solidFill>
              <a:latin typeface="Pacifico"/>
              <a:ea typeface="Pacifico"/>
              <a:cs typeface="Pacifico"/>
              <a:sym typeface="Pacifico"/>
            </a:endParaRPr>
          </a:p>
        </p:txBody>
      </p:sp>
      <p:sp>
        <p:nvSpPr>
          <p:cNvPr id="5554" name="Google Shape;5554;p318"/>
          <p:cNvSpPr txBox="1"/>
          <p:nvPr/>
        </p:nvSpPr>
        <p:spPr>
          <a:xfrm>
            <a:off x="3737900" y="1765225"/>
            <a:ext cx="24240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alibri"/>
                <a:ea typeface="Calibri"/>
                <a:cs typeface="Calibri"/>
                <a:sym typeface="Calibri"/>
              </a:rPr>
              <a:t>Thanks for using our outfit creator. I am sorry you did not like your outfit! Please use us again and provide feedback!</a:t>
            </a:r>
            <a:endParaRPr sz="1800">
              <a:solidFill>
                <a:schemeClr val="dk2"/>
              </a:solidFill>
              <a:latin typeface="Calibri"/>
              <a:ea typeface="Calibri"/>
              <a:cs typeface="Calibri"/>
              <a:sym typeface="Calibri"/>
            </a:endParaRPr>
          </a:p>
        </p:txBody>
      </p:sp>
      <p:sp>
        <p:nvSpPr>
          <p:cNvPr id="5555" name="Google Shape;5555;p318">
            <a:hlinkClick action="ppaction://hlinksldjump" r:id="rId4"/>
          </p:cNvPr>
          <p:cNvSpPr txBox="1"/>
          <p:nvPr/>
        </p:nvSpPr>
        <p:spPr>
          <a:xfrm>
            <a:off x="6958175" y="4117700"/>
            <a:ext cx="1264800" cy="3555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Find Another?</a:t>
            </a:r>
            <a:endParaRPr sz="1300">
              <a:solidFill>
                <a:schemeClr val="dk2"/>
              </a:solidFill>
              <a:latin typeface="Calibri"/>
              <a:ea typeface="Calibri"/>
              <a:cs typeface="Calibri"/>
              <a:sym typeface="Calibri"/>
            </a:endParaRPr>
          </a:p>
        </p:txBody>
      </p:sp>
      <p:sp>
        <p:nvSpPr>
          <p:cNvPr id="5556" name="Google Shape;5556;p318"/>
          <p:cNvSpPr/>
          <p:nvPr/>
        </p:nvSpPr>
        <p:spPr>
          <a:xfrm>
            <a:off x="6282850" y="1198700"/>
            <a:ext cx="1317900" cy="1246500"/>
          </a:xfrm>
          <a:prstGeom prst="smileyFace">
            <a:avLst>
              <a:gd fmla="val -4653"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631" name="Google Shape;631;p65"/>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632" name="Google Shape;632;p65"/>
          <p:cNvCxnSpPr>
            <a:stCxn id="633" idx="3"/>
          </p:cNvCxnSpPr>
          <p:nvPr/>
        </p:nvCxnSpPr>
        <p:spPr>
          <a:xfrm>
            <a:off x="2440050" y="3003700"/>
            <a:ext cx="1324200" cy="18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65"/>
          <p:cNvSpPr/>
          <p:nvPr/>
        </p:nvSpPr>
        <p:spPr>
          <a:xfrm>
            <a:off x="902850" y="2753500"/>
            <a:ext cx="15372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a:t>
            </a:r>
            <a:r>
              <a:rPr lang="en" sz="1100"/>
              <a:t>File</a:t>
            </a:r>
            <a:endParaRPr sz="1100"/>
          </a:p>
        </p:txBody>
      </p:sp>
      <p:pic>
        <p:nvPicPr>
          <p:cNvPr id="634" name="Google Shape;634;p65"/>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635" name="Google Shape;635;p6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636" name="Google Shape;636;p65">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7" name="Google Shape;637;p65"/>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638" name="Google Shape;638;p65">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244" name="Google Shape;244;p39"/>
          <p:cNvPicPr preferRelativeResize="0"/>
          <p:nvPr/>
        </p:nvPicPr>
        <p:blipFill>
          <a:blip r:embed="rId3">
            <a:alphaModFix/>
          </a:blip>
          <a:stretch>
            <a:fillRect/>
          </a:stretch>
        </p:blipFill>
        <p:spPr>
          <a:xfrm>
            <a:off x="3062429" y="2380400"/>
            <a:ext cx="2062250" cy="2224575"/>
          </a:xfrm>
          <a:prstGeom prst="rect">
            <a:avLst/>
          </a:prstGeom>
          <a:noFill/>
          <a:ln>
            <a:noFill/>
          </a:ln>
        </p:spPr>
      </p:pic>
      <p:sp>
        <p:nvSpPr>
          <p:cNvPr id="245" name="Google Shape;245;p3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rPr lang="en" sz="2000"/>
              <a:t>“"What is your name?"</a:t>
            </a:r>
            <a:endParaRPr sz="2000"/>
          </a:p>
          <a:p>
            <a:pPr indent="0" lvl="0" marL="0" rtl="0" algn="ctr">
              <a:spcBef>
                <a:spcPts val="0"/>
              </a:spcBef>
              <a:spcAft>
                <a:spcPts val="0"/>
              </a:spcAft>
              <a:buNone/>
            </a:pPr>
            <a:r>
              <a:t/>
            </a:r>
            <a:endParaRPr sz="2000"/>
          </a:p>
        </p:txBody>
      </p:sp>
      <p:sp>
        <p:nvSpPr>
          <p:cNvPr id="246" name="Google Shape;246;p39">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 name="Google Shape;247;p39">
            <a:hlinkClick action="ppaction://hlinksldjump" r:id="rId5"/>
          </p:cNvPr>
          <p:cNvSpPr txBox="1"/>
          <p:nvPr/>
        </p:nvSpPr>
        <p:spPr>
          <a:xfrm>
            <a:off x="1273325" y="1455225"/>
            <a:ext cx="6605100" cy="69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7B7B7"/>
                </a:solidFill>
                <a:latin typeface="Calibri"/>
                <a:ea typeface="Calibri"/>
                <a:cs typeface="Calibri"/>
                <a:sym typeface="Calibri"/>
              </a:rPr>
              <a:t>Please Enter Your Name: </a:t>
            </a:r>
            <a:endParaRPr sz="1300">
              <a:solidFill>
                <a:srgbClr val="B7B7B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644" name="Google Shape;644;p66"/>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645" name="Google Shape;645;p66"/>
          <p:cNvCxnSpPr>
            <a:stCxn id="646" idx="3"/>
          </p:cNvCxnSpPr>
          <p:nvPr/>
        </p:nvCxnSpPr>
        <p:spPr>
          <a:xfrm>
            <a:off x="2440050" y="3003700"/>
            <a:ext cx="1324200" cy="180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66"/>
          <p:cNvSpPr/>
          <p:nvPr/>
        </p:nvSpPr>
        <p:spPr>
          <a:xfrm>
            <a:off x="902850" y="2753500"/>
            <a:ext cx="15372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647" name="Google Shape;647;p66"/>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648" name="Google Shape;648;p6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649" name="Google Shape;649;p66">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0" name="Google Shape;650;p66"/>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651" name="Google Shape;651;p66">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657" name="Google Shape;657;p67"/>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658" name="Google Shape;658;p67"/>
          <p:cNvCxnSpPr>
            <a:stCxn id="659" idx="3"/>
          </p:cNvCxnSpPr>
          <p:nvPr/>
        </p:nvCxnSpPr>
        <p:spPr>
          <a:xfrm>
            <a:off x="2440050" y="3003700"/>
            <a:ext cx="1324200" cy="18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67"/>
          <p:cNvSpPr/>
          <p:nvPr/>
        </p:nvSpPr>
        <p:spPr>
          <a:xfrm>
            <a:off x="902850" y="2753500"/>
            <a:ext cx="15372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660" name="Google Shape;660;p67"/>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661" name="Google Shape;661;p6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662" name="Google Shape;662;p67">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3" name="Google Shape;663;p67"/>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664" name="Google Shape;664;p67">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670" name="Google Shape;670;p68"/>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671" name="Google Shape;671;p68"/>
          <p:cNvCxnSpPr>
            <a:stCxn id="672" idx="3"/>
          </p:cNvCxnSpPr>
          <p:nvPr/>
        </p:nvCxnSpPr>
        <p:spPr>
          <a:xfrm>
            <a:off x="2440050" y="3003700"/>
            <a:ext cx="1324200" cy="18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68"/>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672" name="Google Shape;672;p68"/>
          <p:cNvSpPr/>
          <p:nvPr/>
        </p:nvSpPr>
        <p:spPr>
          <a:xfrm>
            <a:off x="902850" y="2753500"/>
            <a:ext cx="15372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674" name="Google Shape;674;p68"/>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675" name="Google Shape;675;p6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676" name="Google Shape;676;p68">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7" name="Google Shape;677;p68">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683" name="Google Shape;683;p69"/>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684" name="Google Shape;684;p69"/>
          <p:cNvCxnSpPr/>
          <p:nvPr/>
        </p:nvCxnSpPr>
        <p:spPr>
          <a:xfrm>
            <a:off x="4961550"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69"/>
          <p:cNvCxnSpPr>
            <a:stCxn id="686" idx="3"/>
          </p:cNvCxnSpPr>
          <p:nvPr/>
        </p:nvCxnSpPr>
        <p:spPr>
          <a:xfrm>
            <a:off x="2110875"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687" name="Google Shape;687;p69">
            <a:hlinkClick/>
          </p:cNvPr>
          <p:cNvSpPr/>
          <p:nvPr/>
        </p:nvSpPr>
        <p:spPr>
          <a:xfrm>
            <a:off x="3435150" y="2754400"/>
            <a:ext cx="15264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File</a:t>
            </a:r>
            <a:endParaRPr sz="1100"/>
          </a:p>
        </p:txBody>
      </p:sp>
      <p:pic>
        <p:nvPicPr>
          <p:cNvPr id="688" name="Google Shape;688;p69"/>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686" name="Google Shape;686;p69">
            <a:hlinkClick/>
          </p:cNvPr>
          <p:cNvSpPr/>
          <p:nvPr/>
        </p:nvSpPr>
        <p:spPr>
          <a:xfrm>
            <a:off x="671175" y="2753500"/>
            <a:ext cx="1439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File</a:t>
            </a:r>
            <a:endParaRPr sz="1100"/>
          </a:p>
        </p:txBody>
      </p:sp>
      <p:pic>
        <p:nvPicPr>
          <p:cNvPr id="689" name="Google Shape;689;p69"/>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690" name="Google Shape;690;p6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691" name="Google Shape;691;p69">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2" name="Google Shape;692;p69"/>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693" name="Google Shape;693;p69">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
        <p:nvSpPr>
          <p:cNvPr id="694" name="Google Shape;694;p69"/>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a:t>
            </a:r>
            <a:r>
              <a:rPr lang="en" sz="1300">
                <a:solidFill>
                  <a:schemeClr val="dk2"/>
                </a:solidFill>
                <a:latin typeface="Calibri"/>
                <a:ea typeface="Calibri"/>
                <a:cs typeface="Calibri"/>
                <a:sym typeface="Calibri"/>
              </a:rPr>
              <a:t>Percent </a:t>
            </a:r>
            <a:endParaRPr sz="13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cxnSp>
        <p:nvCxnSpPr>
          <p:cNvPr id="700" name="Google Shape;700;p70"/>
          <p:cNvCxnSpPr>
            <a:stCxn id="701" idx="3"/>
          </p:cNvCxnSpPr>
          <p:nvPr/>
        </p:nvCxnSpPr>
        <p:spPr>
          <a:xfrm>
            <a:off x="2110875"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70"/>
          <p:cNvCxnSpPr/>
          <p:nvPr/>
        </p:nvCxnSpPr>
        <p:spPr>
          <a:xfrm>
            <a:off x="49615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70"/>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pic>
        <p:nvPicPr>
          <p:cNvPr id="704" name="Google Shape;704;p70"/>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705" name="Google Shape;705;p70">
            <a:hlinkClick/>
          </p:cNvPr>
          <p:cNvSpPr/>
          <p:nvPr/>
        </p:nvSpPr>
        <p:spPr>
          <a:xfrm>
            <a:off x="3435150" y="2754400"/>
            <a:ext cx="15264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sp>
        <p:nvSpPr>
          <p:cNvPr id="701" name="Google Shape;701;p70">
            <a:hlinkClick/>
          </p:cNvPr>
          <p:cNvSpPr/>
          <p:nvPr/>
        </p:nvSpPr>
        <p:spPr>
          <a:xfrm>
            <a:off x="671175" y="2753500"/>
            <a:ext cx="1439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06" name="Google Shape;706;p70"/>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707" name="Google Shape;707;p7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708" name="Google Shape;708;p70">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9" name="Google Shape;709;p70"/>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710" name="Google Shape;710;p70">
            <a:hlinkClick action="ppaction://hlinksldjump" r:id="rId5"/>
          </p:cNvPr>
          <p:cNvSpPr/>
          <p:nvPr/>
        </p:nvSpPr>
        <p:spPr>
          <a:xfrm>
            <a:off x="7204050"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
        <p:nvSpPr>
          <p:cNvPr id="711" name="Google Shape;711;p70"/>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717" name="Google Shape;717;p71"/>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718" name="Google Shape;718;p71"/>
          <p:cNvCxnSpPr/>
          <p:nvPr/>
        </p:nvCxnSpPr>
        <p:spPr>
          <a:xfrm>
            <a:off x="49615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19" name="Google Shape;719;p71"/>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
        <p:nvSpPr>
          <p:cNvPr id="720" name="Google Shape;720;p71">
            <a:hlinkClick/>
          </p:cNvPr>
          <p:cNvSpPr/>
          <p:nvPr/>
        </p:nvSpPr>
        <p:spPr>
          <a:xfrm>
            <a:off x="3435150" y="2754400"/>
            <a:ext cx="15264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sp>
        <p:nvSpPr>
          <p:cNvPr id="721" name="Google Shape;721;p71"/>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cxnSp>
        <p:nvCxnSpPr>
          <p:cNvPr id="722" name="Google Shape;722;p71"/>
          <p:cNvCxnSpPr>
            <a:stCxn id="723" idx="3"/>
          </p:cNvCxnSpPr>
          <p:nvPr/>
        </p:nvCxnSpPr>
        <p:spPr>
          <a:xfrm>
            <a:off x="2110875"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23" name="Google Shape;723;p71">
            <a:hlinkClick/>
          </p:cNvPr>
          <p:cNvSpPr/>
          <p:nvPr/>
        </p:nvSpPr>
        <p:spPr>
          <a:xfrm>
            <a:off x="671175" y="2753500"/>
            <a:ext cx="1439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24" name="Google Shape;724;p71"/>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pic>
        <p:nvPicPr>
          <p:cNvPr id="725" name="Google Shape;725;p71"/>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726" name="Google Shape;726;p7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727" name="Google Shape;727;p71">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8" name="Google Shape;728;p71">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734" name="Google Shape;734;p72"/>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735" name="Google Shape;735;p72"/>
          <p:cNvCxnSpPr>
            <a:stCxn id="736" idx="3"/>
          </p:cNvCxnSpPr>
          <p:nvPr/>
        </p:nvCxnSpPr>
        <p:spPr>
          <a:xfrm>
            <a:off x="2110875"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72"/>
          <p:cNvCxnSpPr/>
          <p:nvPr/>
        </p:nvCxnSpPr>
        <p:spPr>
          <a:xfrm>
            <a:off x="49615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38" name="Google Shape;738;p72">
            <a:hlinkClick/>
          </p:cNvPr>
          <p:cNvSpPr/>
          <p:nvPr/>
        </p:nvSpPr>
        <p:spPr>
          <a:xfrm>
            <a:off x="3435150" y="2754400"/>
            <a:ext cx="15264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39" name="Google Shape;739;p72"/>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736" name="Google Shape;736;p72">
            <a:hlinkClick/>
          </p:cNvPr>
          <p:cNvSpPr/>
          <p:nvPr/>
        </p:nvSpPr>
        <p:spPr>
          <a:xfrm>
            <a:off x="671175" y="2753500"/>
            <a:ext cx="1439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40" name="Google Shape;740;p72"/>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741" name="Google Shape;741;p7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742" name="Google Shape;742;p72">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3" name="Google Shape;743;p72"/>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744" name="Google Shape;744;p72">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
        <p:nvSpPr>
          <p:cNvPr id="745" name="Google Shape;745;p72"/>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751" name="Google Shape;751;p73"/>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cxnSp>
        <p:nvCxnSpPr>
          <p:cNvPr id="752" name="Google Shape;752;p73"/>
          <p:cNvCxnSpPr>
            <a:stCxn id="753" idx="3"/>
          </p:cNvCxnSpPr>
          <p:nvPr/>
        </p:nvCxnSpPr>
        <p:spPr>
          <a:xfrm>
            <a:off x="2110825"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73"/>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73"/>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sp>
        <p:nvSpPr>
          <p:cNvPr id="756" name="Google Shape;756;p73"/>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a:t>
            </a:r>
            <a:r>
              <a:rPr lang="en">
                <a:latin typeface="Calibri"/>
                <a:ea typeface="Calibri"/>
                <a:cs typeface="Calibri"/>
                <a:sym typeface="Calibri"/>
              </a:rPr>
              <a:t>Complete!</a:t>
            </a:r>
            <a:endParaRPr>
              <a:latin typeface="Calibri"/>
              <a:ea typeface="Calibri"/>
              <a:cs typeface="Calibri"/>
              <a:sym typeface="Calibri"/>
            </a:endParaRPr>
          </a:p>
        </p:txBody>
      </p:sp>
      <p:sp>
        <p:nvSpPr>
          <p:cNvPr id="757" name="Google Shape;757;p73">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File</a:t>
            </a:r>
            <a:endParaRPr sz="1100"/>
          </a:p>
        </p:txBody>
      </p:sp>
      <p:sp>
        <p:nvSpPr>
          <p:cNvPr id="753" name="Google Shape;753;p73">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a:t>
            </a:r>
            <a:r>
              <a:rPr lang="en" sz="1100"/>
              <a:t> Lace File</a:t>
            </a:r>
            <a:endParaRPr sz="1100"/>
          </a:p>
        </p:txBody>
      </p:sp>
      <p:pic>
        <p:nvPicPr>
          <p:cNvPr id="758" name="Google Shape;758;p73"/>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pic>
        <p:nvPicPr>
          <p:cNvPr id="759" name="Google Shape;759;p73"/>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760" name="Google Shape;760;p7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761" name="Google Shape;761;p73">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2" name="Google Shape;762;p73"/>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763" name="Google Shape;763;p73">
            <a:hlinkClick action="ppaction://hlinksldjump" r:id="rId5"/>
          </p:cNvPr>
          <p:cNvSpPr/>
          <p:nvPr/>
        </p:nvSpPr>
        <p:spPr>
          <a:xfrm>
            <a:off x="7210325" y="430537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
        <p:nvSpPr>
          <p:cNvPr id="764" name="Google Shape;764;p73"/>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770" name="Google Shape;770;p74"/>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cxnSp>
        <p:nvCxnSpPr>
          <p:cNvPr id="771" name="Google Shape;771;p74"/>
          <p:cNvCxnSpPr>
            <a:stCxn id="772" idx="3"/>
          </p:cNvCxnSpPr>
          <p:nvPr/>
        </p:nvCxnSpPr>
        <p:spPr>
          <a:xfrm>
            <a:off x="2110825"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74"/>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74"/>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74"/>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Complete!</a:t>
            </a:r>
            <a:endParaRPr>
              <a:latin typeface="Calibri"/>
              <a:ea typeface="Calibri"/>
              <a:cs typeface="Calibri"/>
              <a:sym typeface="Calibri"/>
            </a:endParaRPr>
          </a:p>
        </p:txBody>
      </p:sp>
      <p:sp>
        <p:nvSpPr>
          <p:cNvPr id="776" name="Google Shape;776;p74">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sp>
        <p:nvSpPr>
          <p:cNvPr id="772" name="Google Shape;772;p74">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77" name="Google Shape;777;p74"/>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pic>
        <p:nvPicPr>
          <p:cNvPr id="778" name="Google Shape;778;p74"/>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779" name="Google Shape;779;p7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780" name="Google Shape;780;p74">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81" name="Google Shape;781;p74"/>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782" name="Google Shape;782;p74">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
        <p:nvSpPr>
          <p:cNvPr id="783" name="Google Shape;783;p74"/>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789" name="Google Shape;789;p75"/>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sp>
        <p:nvSpPr>
          <p:cNvPr id="790" name="Google Shape;790;p75"/>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Complete!</a:t>
            </a:r>
            <a:endParaRPr>
              <a:latin typeface="Calibri"/>
              <a:ea typeface="Calibri"/>
              <a:cs typeface="Calibri"/>
              <a:sym typeface="Calibri"/>
            </a:endParaRPr>
          </a:p>
        </p:txBody>
      </p:sp>
      <p:cxnSp>
        <p:nvCxnSpPr>
          <p:cNvPr id="791" name="Google Shape;791;p75"/>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cxnSp>
        <p:nvCxnSpPr>
          <p:cNvPr id="792" name="Google Shape;792;p75"/>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93" name="Google Shape;793;p75"/>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
        <p:nvSpPr>
          <p:cNvPr id="794" name="Google Shape;794;p75">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95" name="Google Shape;795;p75"/>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cxnSp>
        <p:nvCxnSpPr>
          <p:cNvPr id="796" name="Google Shape;796;p75"/>
          <p:cNvCxnSpPr/>
          <p:nvPr/>
        </p:nvCxnSpPr>
        <p:spPr>
          <a:xfrm>
            <a:off x="2110825" y="2938150"/>
            <a:ext cx="1324200" cy="1800"/>
          </a:xfrm>
          <a:prstGeom prst="straightConnector1">
            <a:avLst/>
          </a:prstGeom>
          <a:noFill/>
          <a:ln cap="flat" cmpd="sng" w="9525">
            <a:solidFill>
              <a:schemeClr val="dk2"/>
            </a:solidFill>
            <a:prstDash val="solid"/>
            <a:round/>
            <a:headEnd len="med" w="med" type="none"/>
            <a:tailEnd len="med" w="med" type="none"/>
          </a:ln>
        </p:spPr>
      </p:cxnSp>
      <p:sp>
        <p:nvSpPr>
          <p:cNvPr id="797" name="Google Shape;797;p75"/>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798" name="Google Shape;798;p75">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799" name="Google Shape;799;p75"/>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800" name="Google Shape;800;p7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801" name="Google Shape;801;p75">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2" name="Google Shape;802;p75">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253" name="Google Shape;253;p40"/>
          <p:cNvPicPr preferRelativeResize="0"/>
          <p:nvPr/>
        </p:nvPicPr>
        <p:blipFill>
          <a:blip r:embed="rId3">
            <a:alphaModFix/>
          </a:blip>
          <a:stretch>
            <a:fillRect/>
          </a:stretch>
        </p:blipFill>
        <p:spPr>
          <a:xfrm>
            <a:off x="3062429" y="2380400"/>
            <a:ext cx="2062250" cy="2224575"/>
          </a:xfrm>
          <a:prstGeom prst="rect">
            <a:avLst/>
          </a:prstGeom>
          <a:noFill/>
          <a:ln>
            <a:noFill/>
          </a:ln>
        </p:spPr>
      </p:pic>
      <p:sp>
        <p:nvSpPr>
          <p:cNvPr id="254" name="Google Shape;254;p40"/>
          <p:cNvSpPr txBox="1"/>
          <p:nvPr/>
        </p:nvSpPr>
        <p:spPr>
          <a:xfrm>
            <a:off x="1273325" y="1455225"/>
            <a:ext cx="6605100" cy="69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7B7B7"/>
                </a:solidFill>
                <a:latin typeface="Calibri"/>
                <a:ea typeface="Calibri"/>
                <a:cs typeface="Calibri"/>
                <a:sym typeface="Calibri"/>
              </a:rPr>
              <a:t>Please Enter Your Name: </a:t>
            </a:r>
            <a:r>
              <a:rPr lang="en" sz="2100"/>
              <a:t>Anonymous Cat</a:t>
            </a:r>
            <a:endParaRPr sz="2100"/>
          </a:p>
          <a:p>
            <a:pPr indent="0" lvl="0" marL="0" rtl="0" algn="l">
              <a:lnSpc>
                <a:spcPct val="115000"/>
              </a:lnSpc>
              <a:spcBef>
                <a:spcPts val="0"/>
              </a:spcBef>
              <a:spcAft>
                <a:spcPts val="0"/>
              </a:spcAft>
              <a:buNone/>
            </a:pPr>
            <a:r>
              <a:t/>
            </a:r>
            <a:endParaRPr sz="1050">
              <a:solidFill>
                <a:srgbClr val="BDC1C6"/>
              </a:solidFill>
              <a:highlight>
                <a:srgbClr val="202124"/>
              </a:highlight>
              <a:latin typeface="Roboto"/>
              <a:ea typeface="Roboto"/>
              <a:cs typeface="Roboto"/>
              <a:sym typeface="Roboto"/>
            </a:endParaRPr>
          </a:p>
          <a:p>
            <a:pPr indent="0" lvl="0" marL="0" rtl="0" algn="l">
              <a:spcBef>
                <a:spcPts val="0"/>
              </a:spcBef>
              <a:spcAft>
                <a:spcPts val="0"/>
              </a:spcAft>
              <a:buNone/>
            </a:pPr>
            <a:r>
              <a:t/>
            </a:r>
            <a:endParaRPr sz="1300">
              <a:solidFill>
                <a:srgbClr val="B7B7B7"/>
              </a:solidFill>
              <a:latin typeface="Calibri"/>
              <a:ea typeface="Calibri"/>
              <a:cs typeface="Calibri"/>
              <a:sym typeface="Calibri"/>
            </a:endParaRPr>
          </a:p>
        </p:txBody>
      </p:sp>
      <p:sp>
        <p:nvSpPr>
          <p:cNvPr id="255" name="Google Shape;255;p4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rPr lang="en" sz="2000"/>
              <a:t>“"What is your name?"</a:t>
            </a:r>
            <a:endParaRPr sz="2000"/>
          </a:p>
          <a:p>
            <a:pPr indent="0" lvl="0" marL="0" rtl="0" algn="ctr">
              <a:spcBef>
                <a:spcPts val="0"/>
              </a:spcBef>
              <a:spcAft>
                <a:spcPts val="0"/>
              </a:spcAft>
              <a:buNone/>
            </a:pPr>
            <a:r>
              <a:t/>
            </a:r>
            <a:endParaRPr sz="2000"/>
          </a:p>
        </p:txBody>
      </p:sp>
      <p:sp>
        <p:nvSpPr>
          <p:cNvPr id="256" name="Google Shape;256;p40">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7" name="Google Shape;257;p40">
            <a:hlinkClick action="ppaction://hlinksldjump" r:id="rId5"/>
          </p:cNvPr>
          <p:cNvSpPr/>
          <p:nvPr/>
        </p:nvSpPr>
        <p:spPr>
          <a:xfrm>
            <a:off x="6087963" y="4241025"/>
            <a:ext cx="2199900" cy="4368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“Confirm Name”</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808" name="Google Shape;808;p76"/>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sp>
        <p:nvSpPr>
          <p:cNvPr id="809" name="Google Shape;809;p76"/>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Complete!</a:t>
            </a:r>
            <a:endParaRPr>
              <a:latin typeface="Calibri"/>
              <a:ea typeface="Calibri"/>
              <a:cs typeface="Calibri"/>
              <a:sym typeface="Calibri"/>
            </a:endParaRPr>
          </a:p>
        </p:txBody>
      </p:sp>
      <p:cxnSp>
        <p:nvCxnSpPr>
          <p:cNvPr id="810" name="Google Shape;810;p76"/>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cxnSp>
        <p:nvCxnSpPr>
          <p:cNvPr id="811" name="Google Shape;811;p76"/>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76"/>
          <p:cNvCxnSpPr>
            <a:stCxn id="813" idx="3"/>
          </p:cNvCxnSpPr>
          <p:nvPr/>
        </p:nvCxnSpPr>
        <p:spPr>
          <a:xfrm>
            <a:off x="2110825"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814" name="Google Shape;814;p76">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815" name="Google Shape;815;p76"/>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813" name="Google Shape;813;p76">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816" name="Google Shape;816;p76"/>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817" name="Google Shape;817;p7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818" name="Google Shape;818;p76">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19" name="Google Shape;819;p76"/>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820" name="Google Shape;820;p76">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
        <p:nvSpPr>
          <p:cNvPr id="821" name="Google Shape;821;p76"/>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827" name="Google Shape;827;p77"/>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sp>
        <p:nvSpPr>
          <p:cNvPr id="828" name="Google Shape;828;p77"/>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Complete!</a:t>
            </a:r>
            <a:endParaRPr>
              <a:latin typeface="Calibri"/>
              <a:ea typeface="Calibri"/>
              <a:cs typeface="Calibri"/>
              <a:sym typeface="Calibri"/>
            </a:endParaRPr>
          </a:p>
        </p:txBody>
      </p:sp>
      <p:cxnSp>
        <p:nvCxnSpPr>
          <p:cNvPr id="829" name="Google Shape;829;p77"/>
          <p:cNvCxnSpPr>
            <a:stCxn id="830" idx="3"/>
          </p:cNvCxnSpPr>
          <p:nvPr/>
        </p:nvCxnSpPr>
        <p:spPr>
          <a:xfrm>
            <a:off x="2110825" y="2939050"/>
            <a:ext cx="1324200" cy="180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77"/>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77"/>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833" name="Google Shape;833;p77">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834" name="Google Shape;834;p77"/>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830" name="Google Shape;830;p77">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Lavender Lace File</a:t>
            </a:r>
            <a:endParaRPr sz="1100"/>
          </a:p>
        </p:txBody>
      </p:sp>
      <p:pic>
        <p:nvPicPr>
          <p:cNvPr id="835" name="Google Shape;835;p77"/>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836" name="Google Shape;836;p7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“Download in Progress”</a:t>
            </a:r>
            <a:endParaRPr sz="2000"/>
          </a:p>
        </p:txBody>
      </p:sp>
      <p:sp>
        <p:nvSpPr>
          <p:cNvPr id="837" name="Google Shape;837;p77">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8" name="Google Shape;838;p77"/>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839" name="Google Shape;839;p77">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
        <p:nvSpPr>
          <p:cNvPr id="840" name="Google Shape;840;p77"/>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846" name="Google Shape;846;p78"/>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847" name="Google Shape;847;p78"/>
          <p:cNvPicPr preferRelativeResize="0"/>
          <p:nvPr/>
        </p:nvPicPr>
        <p:blipFill>
          <a:blip r:embed="rId3">
            <a:alphaModFix/>
          </a:blip>
          <a:stretch>
            <a:fillRect/>
          </a:stretch>
        </p:blipFill>
        <p:spPr>
          <a:xfrm>
            <a:off x="3735325" y="2953400"/>
            <a:ext cx="1798500" cy="1199000"/>
          </a:xfrm>
          <a:prstGeom prst="rect">
            <a:avLst/>
          </a:prstGeom>
          <a:solidFill>
            <a:schemeClr val="dk1"/>
          </a:solidFill>
          <a:ln>
            <a:noFill/>
          </a:ln>
        </p:spPr>
      </p:pic>
      <p:sp>
        <p:nvSpPr>
          <p:cNvPr id="848" name="Google Shape;848;p78"/>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200">
                <a:solidFill>
                  <a:srgbClr val="212121"/>
                </a:solidFill>
                <a:latin typeface="Calibri"/>
                <a:ea typeface="Calibri"/>
                <a:cs typeface="Calibri"/>
                <a:sym typeface="Calibri"/>
              </a:rPr>
              <a:t>"Photo Uploaded Successfully! Ready to publish on our platform?</a:t>
            </a:r>
            <a:endParaRPr sz="1200">
              <a:solidFill>
                <a:srgbClr val="212121"/>
              </a:solidFill>
              <a:latin typeface="Calibri"/>
              <a:ea typeface="Calibri"/>
              <a:cs typeface="Calibri"/>
              <a:sym typeface="Calibri"/>
            </a:endParaRPr>
          </a:p>
        </p:txBody>
      </p:sp>
      <p:sp>
        <p:nvSpPr>
          <p:cNvPr id="849" name="Google Shape;849;p7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850" name="Google Shape;850;p78">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1" name="Google Shape;851;p78">
            <a:hlinkClick action="ppaction://hlinksldjump" r:id="rId5"/>
          </p:cNvPr>
          <p:cNvSpPr/>
          <p:nvPr/>
        </p:nvSpPr>
        <p:spPr>
          <a:xfrm>
            <a:off x="24424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 </a:t>
            </a:r>
            <a:endParaRPr sz="1100"/>
          </a:p>
        </p:txBody>
      </p:sp>
      <p:sp>
        <p:nvSpPr>
          <p:cNvPr id="852" name="Google Shape;852;p78">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
        <p:nvSpPr>
          <p:cNvPr id="853" name="Google Shape;853;p78"/>
          <p:cNvSpPr txBox="1"/>
          <p:nvPr/>
        </p:nvSpPr>
        <p:spPr>
          <a:xfrm>
            <a:off x="2859575" y="2118025"/>
            <a:ext cx="3303900" cy="700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"Your Upload Success: Ready to Share Your Latest Fashion Find?"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859" name="Google Shape;859;p79"/>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60" name="Google Shape;860;p79">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61" name="Google Shape;861;p79"/>
          <p:cNvPicPr preferRelativeResize="0"/>
          <p:nvPr/>
        </p:nvPicPr>
        <p:blipFill>
          <a:blip r:embed="rId4">
            <a:alphaModFix/>
          </a:blip>
          <a:stretch>
            <a:fillRect/>
          </a:stretch>
        </p:blipFill>
        <p:spPr>
          <a:xfrm>
            <a:off x="3735325" y="2953400"/>
            <a:ext cx="1798500" cy="1199000"/>
          </a:xfrm>
          <a:prstGeom prst="rect">
            <a:avLst/>
          </a:prstGeom>
          <a:solidFill>
            <a:schemeClr val="dk1"/>
          </a:solidFill>
          <a:ln>
            <a:noFill/>
          </a:ln>
        </p:spPr>
      </p:pic>
      <p:sp>
        <p:nvSpPr>
          <p:cNvPr id="862" name="Google Shape;862;p79"/>
          <p:cNvSpPr txBox="1"/>
          <p:nvPr/>
        </p:nvSpPr>
        <p:spPr>
          <a:xfrm>
            <a:off x="2859575" y="2118025"/>
            <a:ext cx="3303900" cy="700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"Your Upload Success: Ready to Share Your Latest Fashion Find?"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863" name="Google Shape;863;p79"/>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200">
                <a:solidFill>
                  <a:srgbClr val="212121"/>
                </a:solidFill>
                <a:latin typeface="Calibri"/>
                <a:ea typeface="Calibri"/>
                <a:cs typeface="Calibri"/>
                <a:sym typeface="Calibri"/>
              </a:rPr>
              <a:t>"Photo </a:t>
            </a:r>
            <a:r>
              <a:rPr lang="en" sz="1200">
                <a:solidFill>
                  <a:srgbClr val="212121"/>
                </a:solidFill>
                <a:latin typeface="Calibri"/>
                <a:ea typeface="Calibri"/>
                <a:cs typeface="Calibri"/>
                <a:sym typeface="Calibri"/>
              </a:rPr>
              <a:t>Uploaded Successfully</a:t>
            </a:r>
            <a:r>
              <a:rPr lang="en" sz="1200">
                <a:solidFill>
                  <a:srgbClr val="212121"/>
                </a:solidFill>
                <a:latin typeface="Calibri"/>
                <a:ea typeface="Calibri"/>
                <a:cs typeface="Calibri"/>
                <a:sym typeface="Calibri"/>
              </a:rPr>
              <a:t>! Ready to publish on our platform?</a:t>
            </a:r>
            <a:endParaRPr sz="1200">
              <a:solidFill>
                <a:srgbClr val="212121"/>
              </a:solidFill>
              <a:latin typeface="Calibri"/>
              <a:ea typeface="Calibri"/>
              <a:cs typeface="Calibri"/>
              <a:sym typeface="Calibri"/>
            </a:endParaRPr>
          </a:p>
        </p:txBody>
      </p:sp>
      <p:sp>
        <p:nvSpPr>
          <p:cNvPr id="864" name="Google Shape;864;p7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865" name="Google Shape;865;p79">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 </a:t>
            </a:r>
            <a:endParaRPr sz="1100"/>
          </a:p>
        </p:txBody>
      </p:sp>
      <p:sp>
        <p:nvSpPr>
          <p:cNvPr id="866" name="Google Shape;866;p79">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872" name="Google Shape;872;p80"/>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873" name="Google Shape;873;p80"/>
          <p:cNvPicPr preferRelativeResize="0"/>
          <p:nvPr/>
        </p:nvPicPr>
        <p:blipFill>
          <a:blip r:embed="rId3">
            <a:alphaModFix/>
          </a:blip>
          <a:stretch>
            <a:fillRect/>
          </a:stretch>
        </p:blipFill>
        <p:spPr>
          <a:xfrm>
            <a:off x="3735325" y="2953400"/>
            <a:ext cx="1798500" cy="1199000"/>
          </a:xfrm>
          <a:prstGeom prst="rect">
            <a:avLst/>
          </a:prstGeom>
          <a:solidFill>
            <a:schemeClr val="dk1"/>
          </a:solidFill>
          <a:ln>
            <a:noFill/>
          </a:ln>
        </p:spPr>
      </p:pic>
      <p:sp>
        <p:nvSpPr>
          <p:cNvPr id="874" name="Google Shape;874;p80"/>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200">
                <a:solidFill>
                  <a:srgbClr val="212121"/>
                </a:solidFill>
                <a:latin typeface="Calibri"/>
                <a:ea typeface="Calibri"/>
                <a:cs typeface="Calibri"/>
                <a:sym typeface="Calibri"/>
              </a:rPr>
              <a:t>"Photo Uploaded Successfully! Ready to publish on our platform?</a:t>
            </a:r>
            <a:endParaRPr sz="1200">
              <a:solidFill>
                <a:srgbClr val="212121"/>
              </a:solidFill>
              <a:latin typeface="Calibri"/>
              <a:ea typeface="Calibri"/>
              <a:cs typeface="Calibri"/>
              <a:sym typeface="Calibri"/>
            </a:endParaRPr>
          </a:p>
        </p:txBody>
      </p:sp>
      <p:sp>
        <p:nvSpPr>
          <p:cNvPr id="875" name="Google Shape;875;p8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876" name="Google Shape;876;p80">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77" name="Google Shape;877;p80">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 </a:t>
            </a:r>
            <a:endParaRPr sz="1100"/>
          </a:p>
        </p:txBody>
      </p:sp>
      <p:sp>
        <p:nvSpPr>
          <p:cNvPr id="878" name="Google Shape;878;p80">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
        <p:nvSpPr>
          <p:cNvPr id="879" name="Google Shape;879;p80"/>
          <p:cNvSpPr txBox="1"/>
          <p:nvPr/>
        </p:nvSpPr>
        <p:spPr>
          <a:xfrm>
            <a:off x="2859575" y="2118025"/>
            <a:ext cx="3303900" cy="700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"Your Upload Success: Ready to Share Your Latest Fashion Find?"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885" name="Google Shape;885;p81"/>
          <p:cNvSpPr/>
          <p:nvPr/>
        </p:nvSpPr>
        <p:spPr>
          <a:xfrm>
            <a:off x="2392250" y="1651950"/>
            <a:ext cx="45891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886" name="Google Shape;886;p81"/>
          <p:cNvPicPr preferRelativeResize="0"/>
          <p:nvPr/>
        </p:nvPicPr>
        <p:blipFill>
          <a:blip r:embed="rId3">
            <a:alphaModFix/>
          </a:blip>
          <a:stretch>
            <a:fillRect/>
          </a:stretch>
        </p:blipFill>
        <p:spPr>
          <a:xfrm>
            <a:off x="3735325" y="2953400"/>
            <a:ext cx="1798500" cy="1199000"/>
          </a:xfrm>
          <a:prstGeom prst="rect">
            <a:avLst/>
          </a:prstGeom>
          <a:solidFill>
            <a:schemeClr val="dk1"/>
          </a:solidFill>
          <a:ln>
            <a:noFill/>
          </a:ln>
        </p:spPr>
      </p:pic>
      <p:sp>
        <p:nvSpPr>
          <p:cNvPr id="887" name="Google Shape;887;p81"/>
          <p:cNvSpPr/>
          <p:nvPr/>
        </p:nvSpPr>
        <p:spPr>
          <a:xfrm>
            <a:off x="2392250" y="1651950"/>
            <a:ext cx="4589100" cy="331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200">
                <a:solidFill>
                  <a:srgbClr val="212121"/>
                </a:solidFill>
                <a:latin typeface="Calibri"/>
                <a:ea typeface="Calibri"/>
                <a:cs typeface="Calibri"/>
                <a:sym typeface="Calibri"/>
              </a:rPr>
              <a:t>"Photo Uploaded Successfully! Ready to publish on our platform?</a:t>
            </a:r>
            <a:endParaRPr sz="1200">
              <a:solidFill>
                <a:srgbClr val="212121"/>
              </a:solidFill>
              <a:latin typeface="Calibri"/>
              <a:ea typeface="Calibri"/>
              <a:cs typeface="Calibri"/>
              <a:sym typeface="Calibri"/>
            </a:endParaRPr>
          </a:p>
        </p:txBody>
      </p:sp>
      <p:sp>
        <p:nvSpPr>
          <p:cNvPr id="888" name="Google Shape;888;p8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889" name="Google Shape;889;p81">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0" name="Google Shape;890;p81">
            <a:hlinkClick action="ppaction://hlinksldjump" r:id="rId5"/>
          </p:cNvPr>
          <p:cNvSpPr/>
          <p:nvPr/>
        </p:nvSpPr>
        <p:spPr>
          <a:xfrm>
            <a:off x="2423625"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YES </a:t>
            </a:r>
            <a:endParaRPr sz="1100"/>
          </a:p>
        </p:txBody>
      </p:sp>
      <p:sp>
        <p:nvSpPr>
          <p:cNvPr id="891" name="Google Shape;891;p81">
            <a:hlinkClick action="ppaction://hlinksldjump" r:id="rId6"/>
          </p:cNvPr>
          <p:cNvSpPr/>
          <p:nvPr/>
        </p:nvSpPr>
        <p:spPr>
          <a:xfrm>
            <a:off x="5706050" y="4077325"/>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NO</a:t>
            </a:r>
            <a:endParaRPr sz="1100"/>
          </a:p>
        </p:txBody>
      </p:sp>
      <p:sp>
        <p:nvSpPr>
          <p:cNvPr id="892" name="Google Shape;892;p81"/>
          <p:cNvSpPr txBox="1"/>
          <p:nvPr/>
        </p:nvSpPr>
        <p:spPr>
          <a:xfrm>
            <a:off x="2859575" y="2118025"/>
            <a:ext cx="3303900" cy="700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"Your Upload Success: Ready to Share Your Latest Fashion Find?"</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898" name="Google Shape;898;p82"/>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   (Click Drop Down to Get started)</a:t>
            </a:r>
            <a:endParaRPr>
              <a:latin typeface="Calibri"/>
              <a:ea typeface="Calibri"/>
              <a:cs typeface="Calibri"/>
              <a:sym typeface="Calibri"/>
            </a:endParaRPr>
          </a:p>
        </p:txBody>
      </p:sp>
      <p:sp>
        <p:nvSpPr>
          <p:cNvPr id="899" name="Google Shape;899;p8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00" name="Google Shape;900;p82">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1" name="Google Shape;901;p82">
            <a:hlinkClick action="ppaction://hlinksldjump" r:id="rId4"/>
          </p:cNvPr>
          <p:cNvSpPr/>
          <p:nvPr/>
        </p:nvSpPr>
        <p:spPr>
          <a:xfrm>
            <a:off x="6060575" y="1809100"/>
            <a:ext cx="314275" cy="199300"/>
          </a:xfrm>
          <a:prstGeom prst="flowChartMerge">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07" name="Google Shape;907;p83"/>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   (Click Drop Down to Get started)</a:t>
            </a:r>
            <a:endParaRPr>
              <a:latin typeface="Calibri"/>
              <a:ea typeface="Calibri"/>
              <a:cs typeface="Calibri"/>
              <a:sym typeface="Calibri"/>
            </a:endParaRPr>
          </a:p>
        </p:txBody>
      </p:sp>
      <p:sp>
        <p:nvSpPr>
          <p:cNvPr id="908" name="Google Shape;908;p8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09" name="Google Shape;909;p83">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0" name="Google Shape;910;p83">
            <a:hlinkClick action="ppaction://hlinksldjump" r:id="rId4"/>
          </p:cNvPr>
          <p:cNvSpPr/>
          <p:nvPr/>
        </p:nvSpPr>
        <p:spPr>
          <a:xfrm>
            <a:off x="6060575" y="1809100"/>
            <a:ext cx="314275" cy="199300"/>
          </a:xfrm>
          <a:prstGeom prst="flowChartMerge">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16" name="Google Shape;916;p84"/>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   (Click Drop Down to Get started)</a:t>
            </a:r>
            <a:endParaRPr>
              <a:latin typeface="Calibri"/>
              <a:ea typeface="Calibri"/>
              <a:cs typeface="Calibri"/>
              <a:sym typeface="Calibri"/>
            </a:endParaRPr>
          </a:p>
        </p:txBody>
      </p:sp>
      <p:sp>
        <p:nvSpPr>
          <p:cNvPr id="917" name="Google Shape;917;p8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18" name="Google Shape;918;p84">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9" name="Google Shape;919;p84">
            <a:hlinkClick action="ppaction://hlinksldjump" r:id="rId4"/>
          </p:cNvPr>
          <p:cNvSpPr/>
          <p:nvPr/>
        </p:nvSpPr>
        <p:spPr>
          <a:xfrm>
            <a:off x="6060575" y="1809100"/>
            <a:ext cx="314275" cy="199300"/>
          </a:xfrm>
          <a:prstGeom prst="flowChartMerge">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25" name="Google Shape;925;p85"/>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   (Click Drop Down to Get started)</a:t>
            </a:r>
            <a:endParaRPr>
              <a:latin typeface="Calibri"/>
              <a:ea typeface="Calibri"/>
              <a:cs typeface="Calibri"/>
              <a:sym typeface="Calibri"/>
            </a:endParaRPr>
          </a:p>
        </p:txBody>
      </p:sp>
      <p:sp>
        <p:nvSpPr>
          <p:cNvPr id="926" name="Google Shape;926;p8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27" name="Google Shape;927;p85">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8" name="Google Shape;928;p85">
            <a:hlinkClick action="ppaction://hlinksldjump" r:id="rId4"/>
          </p:cNvPr>
          <p:cNvSpPr/>
          <p:nvPr/>
        </p:nvSpPr>
        <p:spPr>
          <a:xfrm>
            <a:off x="6060575" y="1809100"/>
            <a:ext cx="314275" cy="199300"/>
          </a:xfrm>
          <a:prstGeom prst="flowChartMerge">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7B7B7"/>
              </a:solidFill>
              <a:latin typeface="Calibri"/>
              <a:ea typeface="Calibri"/>
              <a:cs typeface="Calibri"/>
              <a:sym typeface="Calibri"/>
            </a:endParaRPr>
          </a:p>
        </p:txBody>
      </p:sp>
      <p:pic>
        <p:nvPicPr>
          <p:cNvPr id="263" name="Google Shape;263;p41"/>
          <p:cNvPicPr preferRelativeResize="0"/>
          <p:nvPr/>
        </p:nvPicPr>
        <p:blipFill>
          <a:blip r:embed="rId3">
            <a:alphaModFix/>
          </a:blip>
          <a:stretch>
            <a:fillRect/>
          </a:stretch>
        </p:blipFill>
        <p:spPr>
          <a:xfrm>
            <a:off x="2540375" y="1502400"/>
            <a:ext cx="3412275" cy="2010100"/>
          </a:xfrm>
          <a:prstGeom prst="rect">
            <a:avLst/>
          </a:prstGeom>
          <a:noFill/>
          <a:ln>
            <a:noFill/>
          </a:ln>
        </p:spPr>
      </p:pic>
      <p:sp>
        <p:nvSpPr>
          <p:cNvPr id="264" name="Google Shape;264;p4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rPr lang="en" sz="2000"/>
              <a:t>“"Select to Take a Picture or Upload Clothes."</a:t>
            </a:r>
            <a:endParaRPr sz="2000"/>
          </a:p>
          <a:p>
            <a:pPr indent="0" lvl="0" marL="0" rtl="0" algn="ctr">
              <a:spcBef>
                <a:spcPts val="0"/>
              </a:spcBef>
              <a:spcAft>
                <a:spcPts val="0"/>
              </a:spcAft>
              <a:buNone/>
            </a:pPr>
            <a:r>
              <a:t/>
            </a:r>
            <a:endParaRPr sz="2000"/>
          </a:p>
        </p:txBody>
      </p:sp>
      <p:sp>
        <p:nvSpPr>
          <p:cNvPr id="265" name="Google Shape;265;p41">
            <a:hlinkClick action="ppaction://hlinksldjump" r:id="rId4"/>
          </p:cNvPr>
          <p:cNvSpPr/>
          <p:nvPr/>
        </p:nvSpPr>
        <p:spPr>
          <a:xfrm>
            <a:off x="-44700" y="-455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 name="Google Shape;266;p41">
            <a:hlinkClick action="ppaction://hlinksldjump" r:id="rId5"/>
          </p:cNvPr>
          <p:cNvSpPr/>
          <p:nvPr/>
        </p:nvSpPr>
        <p:spPr>
          <a:xfrm>
            <a:off x="3221413" y="3701600"/>
            <a:ext cx="2199900" cy="4368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“Capture Your Style”</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34" name="Google Shape;934;p86"/>
          <p:cNvSpPr/>
          <p:nvPr/>
        </p:nvSpPr>
        <p:spPr>
          <a:xfrm>
            <a:off x="2202575" y="2027175"/>
            <a:ext cx="4374000" cy="243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5" name="Google Shape;935;p86"/>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a:t>
            </a:r>
            <a:endParaRPr>
              <a:latin typeface="Calibri"/>
              <a:ea typeface="Calibri"/>
              <a:cs typeface="Calibri"/>
              <a:sym typeface="Calibri"/>
            </a:endParaRPr>
          </a:p>
        </p:txBody>
      </p:sp>
      <p:sp>
        <p:nvSpPr>
          <p:cNvPr id="936" name="Google Shape;936;p8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37" name="Google Shape;937;p86">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8" name="Google Shape;938;p86"/>
          <p:cNvSpPr txBox="1"/>
          <p:nvPr/>
        </p:nvSpPr>
        <p:spPr>
          <a:xfrm>
            <a:off x="2327725" y="2177550"/>
            <a:ext cx="3203700" cy="2058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"Community Posting Guidelines:"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Respectful Communication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Relevant</a:t>
            </a:r>
            <a:r>
              <a:rPr lang="en" sz="1300">
                <a:solidFill>
                  <a:schemeClr val="dk2"/>
                </a:solidFill>
                <a:latin typeface="Calibri"/>
                <a:ea typeface="Calibri"/>
                <a:cs typeface="Calibri"/>
                <a:sym typeface="Calibri"/>
              </a:rPr>
              <a:t> Content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No Hate Speech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Privacy to Others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Moderation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Report Abuse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39" name="Google Shape;939;p86">
            <a:hlinkClick action="ppaction://hlinksldjump" r:id="rId4"/>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I Agree</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8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45" name="Google Shape;945;p87"/>
          <p:cNvSpPr/>
          <p:nvPr/>
        </p:nvSpPr>
        <p:spPr>
          <a:xfrm>
            <a:off x="2202575" y="2027175"/>
            <a:ext cx="4374000" cy="243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46" name="Google Shape;946;p87"/>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a:t>
            </a:r>
            <a:endParaRPr>
              <a:latin typeface="Calibri"/>
              <a:ea typeface="Calibri"/>
              <a:cs typeface="Calibri"/>
              <a:sym typeface="Calibri"/>
            </a:endParaRPr>
          </a:p>
        </p:txBody>
      </p:sp>
      <p:sp>
        <p:nvSpPr>
          <p:cNvPr id="947" name="Google Shape;947;p8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48" name="Google Shape;948;p87"/>
          <p:cNvSpPr txBox="1"/>
          <p:nvPr/>
        </p:nvSpPr>
        <p:spPr>
          <a:xfrm>
            <a:off x="2327725" y="2177550"/>
            <a:ext cx="3203700" cy="2058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"Community Posting Guidelines:"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Respectful Communication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Relevant Content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No Hate Speech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Privacy to Others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Moderation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Report Abuse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49" name="Google Shape;949;p87">
            <a:hlinkClick action="ppaction://hlinksldjump" r:id="rId3"/>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I Agree</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55" name="Google Shape;955;p88"/>
          <p:cNvSpPr/>
          <p:nvPr/>
        </p:nvSpPr>
        <p:spPr>
          <a:xfrm>
            <a:off x="2202575" y="2027175"/>
            <a:ext cx="4374000" cy="243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6" name="Google Shape;956;p88"/>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a:t>
            </a:r>
            <a:endParaRPr>
              <a:latin typeface="Calibri"/>
              <a:ea typeface="Calibri"/>
              <a:cs typeface="Calibri"/>
              <a:sym typeface="Calibri"/>
            </a:endParaRPr>
          </a:p>
        </p:txBody>
      </p:sp>
      <p:sp>
        <p:nvSpPr>
          <p:cNvPr id="957" name="Google Shape;957;p8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58" name="Google Shape;958;p88">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9" name="Google Shape;959;p88"/>
          <p:cNvSpPr txBox="1"/>
          <p:nvPr/>
        </p:nvSpPr>
        <p:spPr>
          <a:xfrm>
            <a:off x="2327725" y="2177550"/>
            <a:ext cx="3203700" cy="2058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"Community Posting Guidelines:"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Respectful Communication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Relevant Content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No Hate Speech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Privacy to Others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Moderation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Report Abuse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60" name="Google Shape;960;p88">
            <a:hlinkClick action="ppaction://hlinksldjump" r:id="rId4"/>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I Agree</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9"/>
          <p:cNvSpPr/>
          <p:nvPr/>
        </p:nvSpPr>
        <p:spPr>
          <a:xfrm>
            <a:off x="490400" y="47400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966" name="Google Shape;966;p89"/>
          <p:cNvSpPr/>
          <p:nvPr/>
        </p:nvSpPr>
        <p:spPr>
          <a:xfrm>
            <a:off x="2202575" y="2027175"/>
            <a:ext cx="4374000" cy="2434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7" name="Google Shape;967;p89"/>
          <p:cNvSpPr/>
          <p:nvPr/>
        </p:nvSpPr>
        <p:spPr>
          <a:xfrm>
            <a:off x="2202575" y="1526775"/>
            <a:ext cx="4374000" cy="500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Please Review Our Community Guidelines and agree to the Terms!</a:t>
            </a:r>
            <a:endParaRPr>
              <a:latin typeface="Calibri"/>
              <a:ea typeface="Calibri"/>
              <a:cs typeface="Calibri"/>
              <a:sym typeface="Calibri"/>
            </a:endParaRPr>
          </a:p>
        </p:txBody>
      </p:sp>
      <p:sp>
        <p:nvSpPr>
          <p:cNvPr id="968" name="Google Shape;968;p8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“Community Guidelines”</a:t>
            </a:r>
            <a:endParaRPr sz="2000"/>
          </a:p>
        </p:txBody>
      </p:sp>
      <p:sp>
        <p:nvSpPr>
          <p:cNvPr id="969" name="Google Shape;969;p89">
            <a:hlinkClick action="ppaction://hlinksldjump" r:id="rId3"/>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70" name="Google Shape;970;p89"/>
          <p:cNvSpPr txBox="1"/>
          <p:nvPr/>
        </p:nvSpPr>
        <p:spPr>
          <a:xfrm>
            <a:off x="2327725" y="2177550"/>
            <a:ext cx="3203700" cy="20586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300">
                <a:solidFill>
                  <a:schemeClr val="dk2"/>
                </a:solidFill>
                <a:latin typeface="Calibri"/>
                <a:ea typeface="Calibri"/>
                <a:cs typeface="Calibri"/>
                <a:sym typeface="Calibri"/>
              </a:rPr>
              <a:t>"Community Posting Guidelines:"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Respectful Communication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Relevant Content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No Hate Speech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Privacy to Others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Moderation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Report Abuse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971" name="Google Shape;971;p89">
            <a:hlinkClick action="ppaction://hlinksldjump" r:id="rId4"/>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I Agree</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977" name="Google Shape;977;p90"/>
          <p:cNvPicPr preferRelativeResize="0"/>
          <p:nvPr/>
        </p:nvPicPr>
        <p:blipFill>
          <a:blip r:embed="rId3">
            <a:alphaModFix/>
          </a:blip>
          <a:stretch>
            <a:fillRect/>
          </a:stretch>
        </p:blipFill>
        <p:spPr>
          <a:xfrm>
            <a:off x="3230364" y="2403150"/>
            <a:ext cx="714701" cy="402100"/>
          </a:xfrm>
          <a:prstGeom prst="rect">
            <a:avLst/>
          </a:prstGeom>
          <a:solidFill>
            <a:schemeClr val="lt2"/>
          </a:solidFill>
          <a:ln>
            <a:noFill/>
          </a:ln>
        </p:spPr>
      </p:pic>
      <p:sp>
        <p:nvSpPr>
          <p:cNvPr id="978" name="Google Shape;978;p90"/>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endParaRPr sz="1300">
              <a:solidFill>
                <a:schemeClr val="dk2"/>
              </a:solidFill>
              <a:latin typeface="Calibri"/>
              <a:ea typeface="Calibri"/>
              <a:cs typeface="Calibri"/>
              <a:sym typeface="Calibri"/>
            </a:endParaRPr>
          </a:p>
        </p:txBody>
      </p:sp>
      <p:pic>
        <p:nvPicPr>
          <p:cNvPr id="979" name="Google Shape;979;p90"/>
          <p:cNvPicPr preferRelativeResize="0"/>
          <p:nvPr/>
        </p:nvPicPr>
        <p:blipFill>
          <a:blip r:embed="rId4">
            <a:alphaModFix/>
          </a:blip>
          <a:stretch>
            <a:fillRect/>
          </a:stretch>
        </p:blipFill>
        <p:spPr>
          <a:xfrm>
            <a:off x="1124205" y="1292150"/>
            <a:ext cx="1896500" cy="2045774"/>
          </a:xfrm>
          <a:prstGeom prst="rect">
            <a:avLst/>
          </a:prstGeom>
          <a:noFill/>
          <a:ln>
            <a:noFill/>
          </a:ln>
        </p:spPr>
      </p:pic>
      <p:sp>
        <p:nvSpPr>
          <p:cNvPr id="980" name="Google Shape;980;p9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Fill out form and Hit upload to submit Photo ”</a:t>
            </a:r>
            <a:endParaRPr sz="2000"/>
          </a:p>
        </p:txBody>
      </p:sp>
      <p:sp>
        <p:nvSpPr>
          <p:cNvPr id="981" name="Google Shape;981;p90">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2" name="Google Shape;982;p90">
            <a:hlinkClick action="ppaction://hlinksldjump" r:id="rId6"/>
          </p:cNvPr>
          <p:cNvSpPr/>
          <p:nvPr/>
        </p:nvSpPr>
        <p:spPr>
          <a:xfrm>
            <a:off x="70882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Upload</a:t>
            </a:r>
            <a:endParaRPr sz="1100"/>
          </a:p>
        </p:txBody>
      </p:sp>
      <p:pic>
        <p:nvPicPr>
          <p:cNvPr id="983" name="Google Shape;983;p90"/>
          <p:cNvPicPr preferRelativeResize="0"/>
          <p:nvPr/>
        </p:nvPicPr>
        <p:blipFill>
          <a:blip r:embed="rId7">
            <a:alphaModFix/>
          </a:blip>
          <a:stretch>
            <a:fillRect/>
          </a:stretch>
        </p:blipFill>
        <p:spPr>
          <a:xfrm>
            <a:off x="7929725" y="4356375"/>
            <a:ext cx="302250" cy="302250"/>
          </a:xfrm>
          <a:prstGeom prst="rect">
            <a:avLst/>
          </a:prstGeom>
          <a:solidFill>
            <a:schemeClr val="lt2"/>
          </a:solid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989" name="Google Shape;989;p91"/>
          <p:cNvPicPr preferRelativeResize="0"/>
          <p:nvPr/>
        </p:nvPicPr>
        <p:blipFill>
          <a:blip r:embed="rId3">
            <a:alphaModFix/>
          </a:blip>
          <a:stretch>
            <a:fillRect/>
          </a:stretch>
        </p:blipFill>
        <p:spPr>
          <a:xfrm>
            <a:off x="1124205" y="1292150"/>
            <a:ext cx="1896500" cy="2045774"/>
          </a:xfrm>
          <a:prstGeom prst="rect">
            <a:avLst/>
          </a:prstGeom>
          <a:noFill/>
          <a:ln>
            <a:noFill/>
          </a:ln>
        </p:spPr>
      </p:pic>
      <p:pic>
        <p:nvPicPr>
          <p:cNvPr id="990" name="Google Shape;990;p91"/>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sp>
        <p:nvSpPr>
          <p:cNvPr id="991" name="Google Shape;991;p91"/>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endParaRPr sz="1300">
              <a:solidFill>
                <a:schemeClr val="dk2"/>
              </a:solidFill>
              <a:latin typeface="Calibri"/>
              <a:ea typeface="Calibri"/>
              <a:cs typeface="Calibri"/>
              <a:sym typeface="Calibri"/>
            </a:endParaRPr>
          </a:p>
        </p:txBody>
      </p:sp>
      <p:sp>
        <p:nvSpPr>
          <p:cNvPr id="992" name="Google Shape;992;p9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Fill out form and Hit upload to submit Photo ”</a:t>
            </a:r>
            <a:endParaRPr sz="2000"/>
          </a:p>
        </p:txBody>
      </p:sp>
      <p:sp>
        <p:nvSpPr>
          <p:cNvPr id="993" name="Google Shape;993;p91">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4" name="Google Shape;994;p91">
            <a:hlinkClick action="ppaction://hlinksldjump" r:id="rId6"/>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Upload</a:t>
            </a:r>
            <a:endParaRPr sz="1100"/>
          </a:p>
        </p:txBody>
      </p:sp>
      <p:pic>
        <p:nvPicPr>
          <p:cNvPr id="995" name="Google Shape;995;p91"/>
          <p:cNvPicPr preferRelativeResize="0"/>
          <p:nvPr/>
        </p:nvPicPr>
        <p:blipFill>
          <a:blip r:embed="rId7">
            <a:alphaModFix/>
          </a:blip>
          <a:stretch>
            <a:fillRect/>
          </a:stretch>
        </p:blipFill>
        <p:spPr>
          <a:xfrm>
            <a:off x="7929725" y="4356375"/>
            <a:ext cx="302250" cy="302250"/>
          </a:xfrm>
          <a:prstGeom prst="rect">
            <a:avLst/>
          </a:prstGeom>
          <a:solidFill>
            <a:schemeClr val="lt2"/>
          </a:solid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9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01" name="Google Shape;1001;p92"/>
          <p:cNvPicPr preferRelativeResize="0"/>
          <p:nvPr/>
        </p:nvPicPr>
        <p:blipFill>
          <a:blip r:embed="rId3">
            <a:alphaModFix/>
          </a:blip>
          <a:stretch>
            <a:fillRect/>
          </a:stretch>
        </p:blipFill>
        <p:spPr>
          <a:xfrm>
            <a:off x="1124205" y="1292150"/>
            <a:ext cx="1896500" cy="2045774"/>
          </a:xfrm>
          <a:prstGeom prst="rect">
            <a:avLst/>
          </a:prstGeom>
          <a:noFill/>
          <a:ln>
            <a:noFill/>
          </a:ln>
        </p:spPr>
      </p:pic>
      <p:pic>
        <p:nvPicPr>
          <p:cNvPr id="1002" name="Google Shape;1002;p92"/>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sp>
        <p:nvSpPr>
          <p:cNvPr id="1003" name="Google Shape;1003;p92"/>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endParaRPr sz="1300">
              <a:solidFill>
                <a:schemeClr val="dk2"/>
              </a:solidFill>
              <a:latin typeface="Calibri"/>
              <a:ea typeface="Calibri"/>
              <a:cs typeface="Calibri"/>
              <a:sym typeface="Calibri"/>
            </a:endParaRPr>
          </a:p>
        </p:txBody>
      </p:sp>
      <p:sp>
        <p:nvSpPr>
          <p:cNvPr id="1004" name="Google Shape;1004;p9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Fill out form and Hit upload to submit Photo ”</a:t>
            </a:r>
            <a:endParaRPr sz="2000"/>
          </a:p>
        </p:txBody>
      </p:sp>
      <p:sp>
        <p:nvSpPr>
          <p:cNvPr id="1005" name="Google Shape;1005;p92">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6" name="Google Shape;1006;p92">
            <a:hlinkClick action="ppaction://hlinksldjump" r:id="rId6"/>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Upload</a:t>
            </a:r>
            <a:endParaRPr sz="1100"/>
          </a:p>
        </p:txBody>
      </p:sp>
      <p:pic>
        <p:nvPicPr>
          <p:cNvPr id="1007" name="Google Shape;1007;p92"/>
          <p:cNvPicPr preferRelativeResize="0"/>
          <p:nvPr/>
        </p:nvPicPr>
        <p:blipFill>
          <a:blip r:embed="rId7">
            <a:alphaModFix/>
          </a:blip>
          <a:stretch>
            <a:fillRect/>
          </a:stretch>
        </p:blipFill>
        <p:spPr>
          <a:xfrm>
            <a:off x="7929725" y="4356375"/>
            <a:ext cx="302250" cy="302250"/>
          </a:xfrm>
          <a:prstGeom prst="rect">
            <a:avLst/>
          </a:prstGeom>
          <a:solidFill>
            <a:schemeClr val="lt2"/>
          </a:solid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13" name="Google Shape;1013;p93"/>
          <p:cNvPicPr preferRelativeResize="0"/>
          <p:nvPr/>
        </p:nvPicPr>
        <p:blipFill>
          <a:blip r:embed="rId3">
            <a:alphaModFix/>
          </a:blip>
          <a:stretch>
            <a:fillRect/>
          </a:stretch>
        </p:blipFill>
        <p:spPr>
          <a:xfrm>
            <a:off x="1124205" y="1292150"/>
            <a:ext cx="1896500" cy="2045774"/>
          </a:xfrm>
          <a:prstGeom prst="rect">
            <a:avLst/>
          </a:prstGeom>
          <a:noFill/>
          <a:ln>
            <a:noFill/>
          </a:ln>
        </p:spPr>
      </p:pic>
      <p:pic>
        <p:nvPicPr>
          <p:cNvPr id="1014" name="Google Shape;1014;p93"/>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sp>
        <p:nvSpPr>
          <p:cNvPr id="1015" name="Google Shape;1015;p93"/>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endParaRPr sz="1300">
              <a:solidFill>
                <a:schemeClr val="dk2"/>
              </a:solidFill>
              <a:latin typeface="Calibri"/>
              <a:ea typeface="Calibri"/>
              <a:cs typeface="Calibri"/>
              <a:sym typeface="Calibri"/>
            </a:endParaRPr>
          </a:p>
        </p:txBody>
      </p:sp>
      <p:sp>
        <p:nvSpPr>
          <p:cNvPr id="1016" name="Google Shape;1016;p9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Fill out form and Hit upload to submit Photo ”</a:t>
            </a:r>
            <a:endParaRPr sz="2000"/>
          </a:p>
        </p:txBody>
      </p:sp>
      <p:sp>
        <p:nvSpPr>
          <p:cNvPr id="1017" name="Google Shape;1017;p93">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8" name="Google Shape;1018;p93">
            <a:hlinkClick action="ppaction://hlinksldjump" r:id="rId6"/>
          </p:cNvPr>
          <p:cNvSpPr/>
          <p:nvPr/>
        </p:nvSpPr>
        <p:spPr>
          <a:xfrm>
            <a:off x="71572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Upload</a:t>
            </a:r>
            <a:endParaRPr sz="1100"/>
          </a:p>
        </p:txBody>
      </p:sp>
      <p:pic>
        <p:nvPicPr>
          <p:cNvPr id="1019" name="Google Shape;1019;p93"/>
          <p:cNvPicPr preferRelativeResize="0"/>
          <p:nvPr/>
        </p:nvPicPr>
        <p:blipFill>
          <a:blip r:embed="rId7">
            <a:alphaModFix/>
          </a:blip>
          <a:stretch>
            <a:fillRect/>
          </a:stretch>
        </p:blipFill>
        <p:spPr>
          <a:xfrm>
            <a:off x="7929725" y="4356375"/>
            <a:ext cx="302250" cy="302250"/>
          </a:xfrm>
          <a:prstGeom prst="rect">
            <a:avLst/>
          </a:prstGeom>
          <a:solidFill>
            <a:schemeClr val="lt2"/>
          </a:solid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25" name="Google Shape;1025;p94"/>
          <p:cNvPicPr preferRelativeResize="0"/>
          <p:nvPr/>
        </p:nvPicPr>
        <p:blipFill>
          <a:blip r:embed="rId3">
            <a:alphaModFix/>
          </a:blip>
          <a:stretch>
            <a:fillRect/>
          </a:stretch>
        </p:blipFill>
        <p:spPr>
          <a:xfrm>
            <a:off x="1124205" y="1292150"/>
            <a:ext cx="1896500" cy="2045774"/>
          </a:xfrm>
          <a:prstGeom prst="rect">
            <a:avLst/>
          </a:prstGeom>
          <a:noFill/>
          <a:ln>
            <a:noFill/>
          </a:ln>
        </p:spPr>
      </p:pic>
      <p:pic>
        <p:nvPicPr>
          <p:cNvPr id="1026" name="Google Shape;1026;p94"/>
          <p:cNvPicPr preferRelativeResize="0"/>
          <p:nvPr/>
        </p:nvPicPr>
        <p:blipFill>
          <a:blip r:embed="rId4">
            <a:alphaModFix/>
          </a:blip>
          <a:stretch>
            <a:fillRect/>
          </a:stretch>
        </p:blipFill>
        <p:spPr>
          <a:xfrm>
            <a:off x="5043138" y="2332600"/>
            <a:ext cx="1005325" cy="1005325"/>
          </a:xfrm>
          <a:prstGeom prst="rect">
            <a:avLst/>
          </a:prstGeom>
          <a:solidFill>
            <a:schemeClr val="lt2"/>
          </a:solidFill>
          <a:ln>
            <a:noFill/>
          </a:ln>
        </p:spPr>
      </p:pic>
      <p:pic>
        <p:nvPicPr>
          <p:cNvPr id="1027" name="Google Shape;1027;p94"/>
          <p:cNvPicPr preferRelativeResize="0"/>
          <p:nvPr/>
        </p:nvPicPr>
        <p:blipFill>
          <a:blip r:embed="rId5">
            <a:alphaModFix/>
          </a:blip>
          <a:stretch>
            <a:fillRect/>
          </a:stretch>
        </p:blipFill>
        <p:spPr>
          <a:xfrm>
            <a:off x="3230364" y="2403150"/>
            <a:ext cx="714701" cy="402100"/>
          </a:xfrm>
          <a:prstGeom prst="rect">
            <a:avLst/>
          </a:prstGeom>
          <a:solidFill>
            <a:schemeClr val="lt2"/>
          </a:solidFill>
          <a:ln>
            <a:noFill/>
          </a:ln>
        </p:spPr>
      </p:pic>
      <p:sp>
        <p:nvSpPr>
          <p:cNvPr id="1028" name="Google Shape;1028;p94"/>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endParaRPr sz="1300">
              <a:solidFill>
                <a:schemeClr val="dk2"/>
              </a:solidFill>
              <a:latin typeface="Calibri"/>
              <a:ea typeface="Calibri"/>
              <a:cs typeface="Calibri"/>
              <a:sym typeface="Calibri"/>
            </a:endParaRPr>
          </a:p>
        </p:txBody>
      </p:sp>
      <p:sp>
        <p:nvSpPr>
          <p:cNvPr id="1029" name="Google Shape;1029;p9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“Please Fill out form and Hit upload to submit Photo ”</a:t>
            </a:r>
            <a:endParaRPr sz="2000"/>
          </a:p>
        </p:txBody>
      </p:sp>
      <p:sp>
        <p:nvSpPr>
          <p:cNvPr id="1030" name="Google Shape;1030;p94">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1" name="Google Shape;1031;p94">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Upload</a:t>
            </a:r>
            <a:endParaRPr sz="1100"/>
          </a:p>
        </p:txBody>
      </p:sp>
      <p:pic>
        <p:nvPicPr>
          <p:cNvPr id="1032" name="Google Shape;1032;p94"/>
          <p:cNvPicPr preferRelativeResize="0"/>
          <p:nvPr/>
        </p:nvPicPr>
        <p:blipFill>
          <a:blip r:embed="rId8">
            <a:alphaModFix/>
          </a:blip>
          <a:stretch>
            <a:fillRect/>
          </a:stretch>
        </p:blipFill>
        <p:spPr>
          <a:xfrm>
            <a:off x="7929725" y="4356375"/>
            <a:ext cx="302250" cy="302250"/>
          </a:xfrm>
          <a:prstGeom prst="rect">
            <a:avLst/>
          </a:prstGeom>
          <a:solidFill>
            <a:schemeClr val="lt2"/>
          </a:solid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38" name="Google Shape;1038;p95"/>
          <p:cNvPicPr preferRelativeResize="0"/>
          <p:nvPr/>
        </p:nvPicPr>
        <p:blipFill>
          <a:blip r:embed="rId3">
            <a:alphaModFix/>
          </a:blip>
          <a:stretch>
            <a:fillRect/>
          </a:stretch>
        </p:blipFill>
        <p:spPr>
          <a:xfrm>
            <a:off x="1124205" y="1292150"/>
            <a:ext cx="1896500" cy="2045774"/>
          </a:xfrm>
          <a:prstGeom prst="rect">
            <a:avLst/>
          </a:prstGeom>
          <a:noFill/>
          <a:ln>
            <a:noFill/>
          </a:ln>
        </p:spPr>
      </p:pic>
      <p:pic>
        <p:nvPicPr>
          <p:cNvPr id="1039" name="Google Shape;1039;p95"/>
          <p:cNvPicPr preferRelativeResize="0"/>
          <p:nvPr/>
        </p:nvPicPr>
        <p:blipFill>
          <a:blip r:embed="rId4">
            <a:alphaModFix/>
          </a:blip>
          <a:stretch>
            <a:fillRect/>
          </a:stretch>
        </p:blipFill>
        <p:spPr>
          <a:xfrm>
            <a:off x="4445713" y="2433325"/>
            <a:ext cx="1243625" cy="1794400"/>
          </a:xfrm>
          <a:prstGeom prst="rect">
            <a:avLst/>
          </a:prstGeom>
          <a:solidFill>
            <a:schemeClr val="dk1"/>
          </a:solidFill>
          <a:ln>
            <a:noFill/>
          </a:ln>
        </p:spPr>
      </p:pic>
      <p:pic>
        <p:nvPicPr>
          <p:cNvPr id="1040" name="Google Shape;1040;p95"/>
          <p:cNvPicPr preferRelativeResize="0"/>
          <p:nvPr/>
        </p:nvPicPr>
        <p:blipFill>
          <a:blip r:embed="rId5">
            <a:alphaModFix/>
          </a:blip>
          <a:stretch>
            <a:fillRect/>
          </a:stretch>
        </p:blipFill>
        <p:spPr>
          <a:xfrm>
            <a:off x="3230364" y="2403150"/>
            <a:ext cx="714701" cy="402100"/>
          </a:xfrm>
          <a:prstGeom prst="rect">
            <a:avLst/>
          </a:prstGeom>
          <a:solidFill>
            <a:schemeClr val="lt2"/>
          </a:solidFill>
          <a:ln>
            <a:noFill/>
          </a:ln>
        </p:spPr>
      </p:pic>
      <p:sp>
        <p:nvSpPr>
          <p:cNvPr id="1041" name="Google Shape;1041;p95"/>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sp>
        <p:nvSpPr>
          <p:cNvPr id="1042" name="Google Shape;1042;p9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043" name="Google Shape;1043;p95">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44" name="Google Shape;1044;p95">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cxnSp>
        <p:nvCxnSpPr>
          <p:cNvPr id="272" name="Google Shape;272;p42"/>
          <p:cNvCxnSpPr>
            <a:stCxn id="273" idx="1"/>
            <a:endCxn id="273" idx="3"/>
          </p:cNvCxnSpPr>
          <p:nvPr/>
        </p:nvCxnSpPr>
        <p:spPr>
          <a:xfrm>
            <a:off x="2392250" y="3074250"/>
            <a:ext cx="3968700" cy="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42"/>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74" name="Google Shape;274;p42"/>
          <p:cNvPicPr preferRelativeResize="0"/>
          <p:nvPr/>
        </p:nvPicPr>
        <p:blipFill>
          <a:blip r:embed="rId3">
            <a:alphaModFix/>
          </a:blip>
          <a:stretch>
            <a:fillRect/>
          </a:stretch>
        </p:blipFill>
        <p:spPr>
          <a:xfrm>
            <a:off x="4142150" y="3581438"/>
            <a:ext cx="345300" cy="328675"/>
          </a:xfrm>
          <a:prstGeom prst="rect">
            <a:avLst/>
          </a:prstGeom>
          <a:noFill/>
          <a:ln>
            <a:noFill/>
          </a:ln>
        </p:spPr>
      </p:pic>
      <p:sp>
        <p:nvSpPr>
          <p:cNvPr id="275" name="Google Shape;275;p42"/>
          <p:cNvSpPr txBox="1"/>
          <p:nvPr/>
        </p:nvSpPr>
        <p:spPr>
          <a:xfrm>
            <a:off x="3105025" y="3149625"/>
            <a:ext cx="26286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4065"/>
                </a:solidFill>
              </a:rPr>
              <a:t>Upload an </a:t>
            </a:r>
            <a:r>
              <a:rPr lang="en" sz="1100">
                <a:solidFill>
                  <a:srgbClr val="004065"/>
                </a:solidFill>
              </a:rPr>
              <a:t>Existing</a:t>
            </a:r>
            <a:r>
              <a:rPr lang="en" sz="1100">
                <a:solidFill>
                  <a:srgbClr val="004065"/>
                </a:solidFill>
              </a:rPr>
              <a:t> photo and Post it!</a:t>
            </a:r>
            <a:endParaRPr sz="1100">
              <a:solidFill>
                <a:srgbClr val="004065"/>
              </a:solidFill>
            </a:endParaRPr>
          </a:p>
        </p:txBody>
      </p:sp>
      <p:pic>
        <p:nvPicPr>
          <p:cNvPr id="276" name="Google Shape;276;p42"/>
          <p:cNvPicPr preferRelativeResize="0"/>
          <p:nvPr/>
        </p:nvPicPr>
        <p:blipFill>
          <a:blip r:embed="rId4">
            <a:alphaModFix/>
          </a:blip>
          <a:stretch>
            <a:fillRect/>
          </a:stretch>
        </p:blipFill>
        <p:spPr>
          <a:xfrm>
            <a:off x="4030429" y="2524900"/>
            <a:ext cx="388500" cy="242400"/>
          </a:xfrm>
          <a:prstGeom prst="rect">
            <a:avLst/>
          </a:prstGeom>
          <a:noFill/>
          <a:ln>
            <a:noFill/>
          </a:ln>
        </p:spPr>
      </p:pic>
      <p:sp>
        <p:nvSpPr>
          <p:cNvPr id="277" name="Google Shape;277;p42"/>
          <p:cNvSpPr txBox="1"/>
          <p:nvPr/>
        </p:nvSpPr>
        <p:spPr>
          <a:xfrm>
            <a:off x="3062300" y="2093050"/>
            <a:ext cx="26286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4065"/>
                </a:solidFill>
              </a:rPr>
              <a:t>Take a picture of your </a:t>
            </a:r>
            <a:r>
              <a:rPr lang="en" sz="1100">
                <a:solidFill>
                  <a:srgbClr val="004065"/>
                </a:solidFill>
              </a:rPr>
              <a:t>Clothes</a:t>
            </a:r>
            <a:r>
              <a:rPr lang="en" sz="1100">
                <a:solidFill>
                  <a:srgbClr val="004065"/>
                </a:solidFill>
              </a:rPr>
              <a:t> Here!</a:t>
            </a:r>
            <a:endParaRPr sz="1100">
              <a:solidFill>
                <a:srgbClr val="004065"/>
              </a:solidFill>
            </a:endParaRPr>
          </a:p>
        </p:txBody>
      </p:sp>
      <p:sp>
        <p:nvSpPr>
          <p:cNvPr id="278" name="Google Shape;278;p42"/>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Select the method you would like the </a:t>
            </a:r>
            <a:r>
              <a:rPr lang="en" sz="1200">
                <a:solidFill>
                  <a:srgbClr val="212121"/>
                </a:solidFill>
                <a:latin typeface="Calibri"/>
                <a:ea typeface="Calibri"/>
                <a:cs typeface="Calibri"/>
                <a:sym typeface="Calibri"/>
              </a:rPr>
              <a:t>picture</a:t>
            </a:r>
            <a:r>
              <a:rPr lang="en" sz="1200">
                <a:solidFill>
                  <a:srgbClr val="212121"/>
                </a:solidFill>
                <a:latin typeface="Calibri"/>
                <a:ea typeface="Calibri"/>
                <a:cs typeface="Calibri"/>
                <a:sym typeface="Calibri"/>
              </a:rPr>
              <a:t> to be uploaded </a:t>
            </a:r>
            <a:endParaRPr sz="1200">
              <a:solidFill>
                <a:srgbClr val="212121"/>
              </a:solidFill>
              <a:latin typeface="Calibri"/>
              <a:ea typeface="Calibri"/>
              <a:cs typeface="Calibri"/>
              <a:sym typeface="Calibri"/>
            </a:endParaRPr>
          </a:p>
        </p:txBody>
      </p:sp>
      <p:sp>
        <p:nvSpPr>
          <p:cNvPr id="279" name="Google Shape;279;p4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280" name="Google Shape;280;p42">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1" name="Google Shape;281;p42">
            <a:hlinkClick action="ppaction://hlinksldjump" r:id="rId6"/>
          </p:cNvPr>
          <p:cNvSpPr txBox="1"/>
          <p:nvPr/>
        </p:nvSpPr>
        <p:spPr>
          <a:xfrm>
            <a:off x="2584175" y="2122950"/>
            <a:ext cx="388500" cy="2742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282" name="Google Shape;282;p42">
            <a:hlinkClick action="ppaction://hlinksldjump" r:id="rId7"/>
          </p:cNvPr>
          <p:cNvSpPr txBox="1"/>
          <p:nvPr/>
        </p:nvSpPr>
        <p:spPr>
          <a:xfrm>
            <a:off x="2627300" y="31996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cxnSp>
        <p:nvCxnSpPr>
          <p:cNvPr id="283" name="Google Shape;283;p42"/>
          <p:cNvCxnSpPr/>
          <p:nvPr/>
        </p:nvCxnSpPr>
        <p:spPr>
          <a:xfrm>
            <a:off x="2392250" y="3074250"/>
            <a:ext cx="396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6"/>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50" name="Google Shape;1050;p96"/>
          <p:cNvPicPr preferRelativeResize="0"/>
          <p:nvPr/>
        </p:nvPicPr>
        <p:blipFill>
          <a:blip r:embed="rId3">
            <a:alphaModFix/>
          </a:blip>
          <a:stretch>
            <a:fillRect/>
          </a:stretch>
        </p:blipFill>
        <p:spPr>
          <a:xfrm>
            <a:off x="4339373" y="2403149"/>
            <a:ext cx="1381198" cy="1841623"/>
          </a:xfrm>
          <a:prstGeom prst="rect">
            <a:avLst/>
          </a:prstGeom>
          <a:solidFill>
            <a:schemeClr val="dk1"/>
          </a:solidFill>
          <a:ln>
            <a:noFill/>
          </a:ln>
        </p:spPr>
      </p:pic>
      <p:pic>
        <p:nvPicPr>
          <p:cNvPr id="1051" name="Google Shape;1051;p96"/>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pic>
        <p:nvPicPr>
          <p:cNvPr id="1052" name="Google Shape;1052;p96"/>
          <p:cNvPicPr preferRelativeResize="0"/>
          <p:nvPr/>
        </p:nvPicPr>
        <p:blipFill>
          <a:blip r:embed="rId5">
            <a:alphaModFix/>
          </a:blip>
          <a:stretch>
            <a:fillRect/>
          </a:stretch>
        </p:blipFill>
        <p:spPr>
          <a:xfrm>
            <a:off x="1124205" y="1292150"/>
            <a:ext cx="1896500" cy="2045774"/>
          </a:xfrm>
          <a:prstGeom prst="rect">
            <a:avLst/>
          </a:prstGeom>
          <a:noFill/>
          <a:ln>
            <a:noFill/>
          </a:ln>
        </p:spPr>
      </p:pic>
      <p:sp>
        <p:nvSpPr>
          <p:cNvPr id="1053" name="Google Shape;1053;p96"/>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sp>
        <p:nvSpPr>
          <p:cNvPr id="1054" name="Google Shape;1054;p96"/>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055" name="Google Shape;1055;p96">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6" name="Google Shape;1056;p96">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 </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7"/>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62" name="Google Shape;1062;p97"/>
          <p:cNvPicPr preferRelativeResize="0"/>
          <p:nvPr/>
        </p:nvPicPr>
        <p:blipFill>
          <a:blip r:embed="rId3">
            <a:alphaModFix/>
          </a:blip>
          <a:stretch>
            <a:fillRect/>
          </a:stretch>
        </p:blipFill>
        <p:spPr>
          <a:xfrm>
            <a:off x="4374724" y="2428775"/>
            <a:ext cx="1382200" cy="1842949"/>
          </a:xfrm>
          <a:prstGeom prst="rect">
            <a:avLst/>
          </a:prstGeom>
          <a:solidFill>
            <a:schemeClr val="dk1"/>
          </a:solidFill>
          <a:ln>
            <a:noFill/>
          </a:ln>
        </p:spPr>
      </p:pic>
      <p:pic>
        <p:nvPicPr>
          <p:cNvPr id="1063" name="Google Shape;1063;p97"/>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sp>
        <p:nvSpPr>
          <p:cNvPr id="1064" name="Google Shape;1064;p97"/>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pic>
        <p:nvPicPr>
          <p:cNvPr id="1065" name="Google Shape;1065;p97"/>
          <p:cNvPicPr preferRelativeResize="0"/>
          <p:nvPr/>
        </p:nvPicPr>
        <p:blipFill>
          <a:blip r:embed="rId5">
            <a:alphaModFix/>
          </a:blip>
          <a:stretch>
            <a:fillRect/>
          </a:stretch>
        </p:blipFill>
        <p:spPr>
          <a:xfrm>
            <a:off x="1124205" y="1292150"/>
            <a:ext cx="1896500" cy="2045774"/>
          </a:xfrm>
          <a:prstGeom prst="rect">
            <a:avLst/>
          </a:prstGeom>
          <a:noFill/>
          <a:ln>
            <a:noFill/>
          </a:ln>
        </p:spPr>
      </p:pic>
      <p:sp>
        <p:nvSpPr>
          <p:cNvPr id="1066" name="Google Shape;1066;p97"/>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067" name="Google Shape;1067;p97">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68" name="Google Shape;1068;p97">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8"/>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74" name="Google Shape;1074;p98"/>
          <p:cNvPicPr preferRelativeResize="0"/>
          <p:nvPr/>
        </p:nvPicPr>
        <p:blipFill rotWithShape="1">
          <a:blip r:embed="rId3">
            <a:alphaModFix/>
          </a:blip>
          <a:srcRect b="11621" l="0" r="0" t="0"/>
          <a:stretch/>
        </p:blipFill>
        <p:spPr>
          <a:xfrm>
            <a:off x="4374400" y="2571750"/>
            <a:ext cx="1909775" cy="1078875"/>
          </a:xfrm>
          <a:prstGeom prst="rect">
            <a:avLst/>
          </a:prstGeom>
          <a:solidFill>
            <a:schemeClr val="dk1"/>
          </a:solidFill>
          <a:ln>
            <a:noFill/>
          </a:ln>
        </p:spPr>
      </p:pic>
      <p:pic>
        <p:nvPicPr>
          <p:cNvPr id="1075" name="Google Shape;1075;p98"/>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pic>
        <p:nvPicPr>
          <p:cNvPr id="1076" name="Google Shape;1076;p98"/>
          <p:cNvPicPr preferRelativeResize="0"/>
          <p:nvPr/>
        </p:nvPicPr>
        <p:blipFill>
          <a:blip r:embed="rId5">
            <a:alphaModFix/>
          </a:blip>
          <a:stretch>
            <a:fillRect/>
          </a:stretch>
        </p:blipFill>
        <p:spPr>
          <a:xfrm>
            <a:off x="1124205" y="1292150"/>
            <a:ext cx="1896500" cy="2045774"/>
          </a:xfrm>
          <a:prstGeom prst="rect">
            <a:avLst/>
          </a:prstGeom>
          <a:noFill/>
          <a:ln>
            <a:noFill/>
          </a:ln>
        </p:spPr>
      </p:pic>
      <p:sp>
        <p:nvSpPr>
          <p:cNvPr id="1077" name="Google Shape;1077;p98"/>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sp>
        <p:nvSpPr>
          <p:cNvPr id="1078" name="Google Shape;1078;p98"/>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079" name="Google Shape;1079;p98">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0" name="Google Shape;1080;p98">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 </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9"/>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86" name="Google Shape;1086;p99"/>
          <p:cNvPicPr preferRelativeResize="0"/>
          <p:nvPr/>
        </p:nvPicPr>
        <p:blipFill>
          <a:blip r:embed="rId3">
            <a:alphaModFix/>
          </a:blip>
          <a:stretch>
            <a:fillRect/>
          </a:stretch>
        </p:blipFill>
        <p:spPr>
          <a:xfrm>
            <a:off x="3230364" y="2403150"/>
            <a:ext cx="714701" cy="402100"/>
          </a:xfrm>
          <a:prstGeom prst="rect">
            <a:avLst/>
          </a:prstGeom>
          <a:solidFill>
            <a:schemeClr val="lt2"/>
          </a:solidFill>
          <a:ln>
            <a:noFill/>
          </a:ln>
        </p:spPr>
      </p:pic>
      <p:sp>
        <p:nvSpPr>
          <p:cNvPr id="1087" name="Google Shape;1087;p99"/>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pic>
        <p:nvPicPr>
          <p:cNvPr id="1088" name="Google Shape;1088;p99"/>
          <p:cNvPicPr preferRelativeResize="0"/>
          <p:nvPr/>
        </p:nvPicPr>
        <p:blipFill>
          <a:blip r:embed="rId4">
            <a:alphaModFix/>
          </a:blip>
          <a:stretch>
            <a:fillRect/>
          </a:stretch>
        </p:blipFill>
        <p:spPr>
          <a:xfrm>
            <a:off x="1124205" y="1292150"/>
            <a:ext cx="1896500" cy="2045774"/>
          </a:xfrm>
          <a:prstGeom prst="rect">
            <a:avLst/>
          </a:prstGeom>
          <a:noFill/>
          <a:ln>
            <a:noFill/>
          </a:ln>
        </p:spPr>
      </p:pic>
      <p:sp>
        <p:nvSpPr>
          <p:cNvPr id="1089" name="Google Shape;1089;p99"/>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090" name="Google Shape;1090;p99">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1" name="Google Shape;1091;p99">
            <a:hlinkClick action="ppaction://hlinksldjump" r:id="rId6"/>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00"/>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097" name="Google Shape;1097;p100"/>
          <p:cNvPicPr preferRelativeResize="0"/>
          <p:nvPr/>
        </p:nvPicPr>
        <p:blipFill>
          <a:blip r:embed="rId3">
            <a:alphaModFix/>
          </a:blip>
          <a:stretch>
            <a:fillRect/>
          </a:stretch>
        </p:blipFill>
        <p:spPr>
          <a:xfrm>
            <a:off x="5043138" y="2332600"/>
            <a:ext cx="1005325" cy="1005325"/>
          </a:xfrm>
          <a:prstGeom prst="rect">
            <a:avLst/>
          </a:prstGeom>
          <a:solidFill>
            <a:schemeClr val="lt2"/>
          </a:solidFill>
          <a:ln>
            <a:noFill/>
          </a:ln>
        </p:spPr>
      </p:pic>
      <p:pic>
        <p:nvPicPr>
          <p:cNvPr id="1098" name="Google Shape;1098;p100"/>
          <p:cNvPicPr preferRelativeResize="0"/>
          <p:nvPr/>
        </p:nvPicPr>
        <p:blipFill>
          <a:blip r:embed="rId4">
            <a:alphaModFix/>
          </a:blip>
          <a:stretch>
            <a:fillRect/>
          </a:stretch>
        </p:blipFill>
        <p:spPr>
          <a:xfrm>
            <a:off x="3230364" y="2403150"/>
            <a:ext cx="714701" cy="402100"/>
          </a:xfrm>
          <a:prstGeom prst="rect">
            <a:avLst/>
          </a:prstGeom>
          <a:solidFill>
            <a:schemeClr val="lt2"/>
          </a:solidFill>
          <a:ln>
            <a:noFill/>
          </a:ln>
        </p:spPr>
      </p:pic>
      <p:pic>
        <p:nvPicPr>
          <p:cNvPr id="1099" name="Google Shape;1099;p100"/>
          <p:cNvPicPr preferRelativeResize="0"/>
          <p:nvPr/>
        </p:nvPicPr>
        <p:blipFill>
          <a:blip r:embed="rId5">
            <a:alphaModFix/>
          </a:blip>
          <a:stretch>
            <a:fillRect/>
          </a:stretch>
        </p:blipFill>
        <p:spPr>
          <a:xfrm>
            <a:off x="1124205" y="1292150"/>
            <a:ext cx="1896500" cy="2045774"/>
          </a:xfrm>
          <a:prstGeom prst="rect">
            <a:avLst/>
          </a:prstGeom>
          <a:noFill/>
          <a:ln>
            <a:noFill/>
          </a:ln>
        </p:spPr>
      </p:pic>
      <p:sp>
        <p:nvSpPr>
          <p:cNvPr id="1100" name="Google Shape;1100;p100"/>
          <p:cNvSpPr txBox="1"/>
          <p:nvPr/>
        </p:nvSpPr>
        <p:spPr>
          <a:xfrm>
            <a:off x="3230375" y="1348600"/>
            <a:ext cx="2929200" cy="878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Post:</a:t>
            </a:r>
            <a:r>
              <a:rPr lang="en" sz="1050"/>
              <a:t>Lorem ipsum dolor sit amet, consectetur adipiscing elit. Etiam lacinia elit est, a bibendum erat commodo vel. Mauris laoreet.</a:t>
            </a:r>
            <a:endParaRPr sz="1300">
              <a:solidFill>
                <a:schemeClr val="dk2"/>
              </a:solidFill>
              <a:latin typeface="Calibri"/>
              <a:ea typeface="Calibri"/>
              <a:cs typeface="Calibri"/>
              <a:sym typeface="Calibri"/>
            </a:endParaRPr>
          </a:p>
        </p:txBody>
      </p:sp>
      <p:sp>
        <p:nvSpPr>
          <p:cNvPr id="1101" name="Google Shape;1101;p100"/>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102" name="Google Shape;1102;p100">
            <a:hlinkClick action="ppaction://hlinksldjump" r:id="rId6"/>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03" name="Google Shape;1103;p100">
            <a:hlinkClick action="ppaction://hlinksldjump" r:id="rId7"/>
          </p:cNvPr>
          <p:cNvSpPr/>
          <p:nvPr/>
        </p:nvSpPr>
        <p:spPr>
          <a:xfrm>
            <a:off x="7113350" y="43219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POST!</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01"/>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1109" name="Google Shape;1109;p101"/>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1110" name="Google Shape;1110;p101"/>
          <p:cNvCxnSpPr>
            <a:stCxn id="1111" idx="3"/>
          </p:cNvCxnSpPr>
          <p:nvPr/>
        </p:nvCxnSpPr>
        <p:spPr>
          <a:xfrm>
            <a:off x="2440050" y="3003700"/>
            <a:ext cx="1324200" cy="18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01"/>
          <p:cNvSpPr/>
          <p:nvPr/>
        </p:nvSpPr>
        <p:spPr>
          <a:xfrm>
            <a:off x="902850" y="2753500"/>
            <a:ext cx="1537200" cy="500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 File Uploading </a:t>
            </a:r>
            <a:endParaRPr sz="1100"/>
          </a:p>
        </p:txBody>
      </p:sp>
      <p:pic>
        <p:nvPicPr>
          <p:cNvPr id="1112" name="Google Shape;1112;p101"/>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1113" name="Google Shape;1113;p101"/>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in Progress”</a:t>
            </a:r>
            <a:endParaRPr sz="2000"/>
          </a:p>
        </p:txBody>
      </p:sp>
      <p:sp>
        <p:nvSpPr>
          <p:cNvPr id="1114" name="Google Shape;1114;p101">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15" name="Google Shape;1115;p101"/>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1116" name="Google Shape;1116;p101">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02"/>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1122" name="Google Shape;1122;p102"/>
          <p:cNvSpPr/>
          <p:nvPr/>
        </p:nvSpPr>
        <p:spPr>
          <a:xfrm>
            <a:off x="6970625" y="2121375"/>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Complete</a:t>
            </a:r>
            <a:endParaRPr>
              <a:latin typeface="Calibri"/>
              <a:ea typeface="Calibri"/>
              <a:cs typeface="Calibri"/>
              <a:sym typeface="Calibri"/>
            </a:endParaRPr>
          </a:p>
        </p:txBody>
      </p:sp>
      <p:cxnSp>
        <p:nvCxnSpPr>
          <p:cNvPr id="1123" name="Google Shape;1123;p102"/>
          <p:cNvCxnSpPr/>
          <p:nvPr/>
        </p:nvCxnSpPr>
        <p:spPr>
          <a:xfrm>
            <a:off x="49615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102"/>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cxnSp>
        <p:nvCxnSpPr>
          <p:cNvPr id="1125" name="Google Shape;1125;p102"/>
          <p:cNvCxnSpPr>
            <a:stCxn id="1126" idx="3"/>
          </p:cNvCxnSpPr>
          <p:nvPr/>
        </p:nvCxnSpPr>
        <p:spPr>
          <a:xfrm>
            <a:off x="2110875"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1127" name="Google Shape;1127;p102"/>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1128" name="Google Shape;1128;p102">
            <a:hlinkClick/>
          </p:cNvPr>
          <p:cNvSpPr/>
          <p:nvPr/>
        </p:nvSpPr>
        <p:spPr>
          <a:xfrm>
            <a:off x="3435150" y="2754400"/>
            <a:ext cx="15264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File Uploading</a:t>
            </a:r>
            <a:endParaRPr sz="1100"/>
          </a:p>
        </p:txBody>
      </p:sp>
      <p:pic>
        <p:nvPicPr>
          <p:cNvPr id="1129" name="Google Shape;1129;p102"/>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sp>
        <p:nvSpPr>
          <p:cNvPr id="1126" name="Google Shape;1126;p102">
            <a:hlinkClick/>
          </p:cNvPr>
          <p:cNvSpPr/>
          <p:nvPr/>
        </p:nvSpPr>
        <p:spPr>
          <a:xfrm>
            <a:off x="671175" y="2753500"/>
            <a:ext cx="1439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File uploading </a:t>
            </a:r>
            <a:endParaRPr sz="1100"/>
          </a:p>
        </p:txBody>
      </p:sp>
      <p:pic>
        <p:nvPicPr>
          <p:cNvPr id="1130" name="Google Shape;1130;p102"/>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1131" name="Google Shape;1131;p102"/>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“Uploading in Progress”</a:t>
            </a:r>
            <a:endParaRPr sz="2000"/>
          </a:p>
        </p:txBody>
      </p:sp>
      <p:sp>
        <p:nvSpPr>
          <p:cNvPr id="1132" name="Google Shape;1132;p102">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33" name="Google Shape;1133;p102">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Update </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139" name="Google Shape;1139;p103"/>
          <p:cNvPicPr preferRelativeResize="0"/>
          <p:nvPr/>
        </p:nvPicPr>
        <p:blipFill>
          <a:blip r:embed="rId3">
            <a:alphaModFix/>
          </a:blip>
          <a:stretch>
            <a:fillRect/>
          </a:stretch>
        </p:blipFill>
        <p:spPr>
          <a:xfrm>
            <a:off x="3647038" y="1748175"/>
            <a:ext cx="1005325" cy="1005325"/>
          </a:xfrm>
          <a:prstGeom prst="rect">
            <a:avLst/>
          </a:prstGeom>
          <a:solidFill>
            <a:schemeClr val="lt2"/>
          </a:solidFill>
          <a:ln>
            <a:noFill/>
          </a:ln>
        </p:spPr>
      </p:pic>
      <p:pic>
        <p:nvPicPr>
          <p:cNvPr id="1140" name="Google Shape;1140;p103"/>
          <p:cNvPicPr preferRelativeResize="0"/>
          <p:nvPr/>
        </p:nvPicPr>
        <p:blipFill>
          <a:blip r:embed="rId3">
            <a:alphaModFix/>
          </a:blip>
          <a:stretch>
            <a:fillRect/>
          </a:stretch>
        </p:blipFill>
        <p:spPr>
          <a:xfrm>
            <a:off x="6646025" y="3413975"/>
            <a:ext cx="471651" cy="471651"/>
          </a:xfrm>
          <a:prstGeom prst="rect">
            <a:avLst/>
          </a:prstGeom>
          <a:solidFill>
            <a:schemeClr val="lt2"/>
          </a:solidFill>
          <a:ln>
            <a:noFill/>
          </a:ln>
        </p:spPr>
      </p:pic>
      <p:sp>
        <p:nvSpPr>
          <p:cNvPr id="1141" name="Google Shape;1141;p103"/>
          <p:cNvSpPr/>
          <p:nvPr/>
        </p:nvSpPr>
        <p:spPr>
          <a:xfrm>
            <a:off x="6832500" y="2436400"/>
            <a:ext cx="1324200" cy="1005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100 Percent Complete!</a:t>
            </a:r>
            <a:endParaRPr>
              <a:latin typeface="Calibri"/>
              <a:ea typeface="Calibri"/>
              <a:cs typeface="Calibri"/>
              <a:sym typeface="Calibri"/>
            </a:endParaRPr>
          </a:p>
        </p:txBody>
      </p:sp>
      <p:cxnSp>
        <p:nvCxnSpPr>
          <p:cNvPr id="1142" name="Google Shape;1142;p103"/>
          <p:cNvCxnSpPr/>
          <p:nvPr/>
        </p:nvCxnSpPr>
        <p:spPr>
          <a:xfrm flipH="1" rot="10800000">
            <a:off x="6205800" y="2937400"/>
            <a:ext cx="557700" cy="3300"/>
          </a:xfrm>
          <a:prstGeom prst="straightConnector1">
            <a:avLst/>
          </a:prstGeom>
          <a:noFill/>
          <a:ln cap="flat" cmpd="sng" w="9525">
            <a:solidFill>
              <a:schemeClr val="dk2"/>
            </a:solidFill>
            <a:prstDash val="solid"/>
            <a:round/>
            <a:headEnd len="med" w="med" type="none"/>
            <a:tailEnd len="med" w="med" type="triangle"/>
          </a:ln>
        </p:spPr>
      </p:cxnSp>
      <p:cxnSp>
        <p:nvCxnSpPr>
          <p:cNvPr id="1143" name="Google Shape;1143;p103"/>
          <p:cNvCxnSpPr/>
          <p:nvPr/>
        </p:nvCxnSpPr>
        <p:spPr>
          <a:xfrm>
            <a:off x="4907950"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103">
            <a:hlinkClick/>
          </p:cNvPr>
          <p:cNvSpPr/>
          <p:nvPr/>
        </p:nvSpPr>
        <p:spPr>
          <a:xfrm>
            <a:off x="3435150" y="2754400"/>
            <a:ext cx="14727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File Uploading</a:t>
            </a:r>
            <a:endParaRPr sz="1100"/>
          </a:p>
        </p:txBody>
      </p:sp>
      <p:cxnSp>
        <p:nvCxnSpPr>
          <p:cNvPr id="1145" name="Google Shape;1145;p103"/>
          <p:cNvCxnSpPr>
            <a:stCxn id="1146" idx="3"/>
          </p:cNvCxnSpPr>
          <p:nvPr/>
        </p:nvCxnSpPr>
        <p:spPr>
          <a:xfrm>
            <a:off x="2110825" y="2939050"/>
            <a:ext cx="1324200" cy="1800"/>
          </a:xfrm>
          <a:prstGeom prst="straightConnector1">
            <a:avLst/>
          </a:prstGeom>
          <a:noFill/>
          <a:ln cap="flat" cmpd="sng" w="9525">
            <a:solidFill>
              <a:schemeClr val="dk2"/>
            </a:solidFill>
            <a:prstDash val="solid"/>
            <a:round/>
            <a:headEnd len="med" w="med" type="none"/>
            <a:tailEnd len="med" w="med" type="none"/>
          </a:ln>
        </p:spPr>
      </p:cxnSp>
      <p:sp>
        <p:nvSpPr>
          <p:cNvPr id="1146" name="Google Shape;1146;p103">
            <a:hlinkClick/>
          </p:cNvPr>
          <p:cNvSpPr/>
          <p:nvPr/>
        </p:nvSpPr>
        <p:spPr>
          <a:xfrm>
            <a:off x="545725" y="2753500"/>
            <a:ext cx="156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File Uploading</a:t>
            </a:r>
            <a:endParaRPr sz="1100"/>
          </a:p>
        </p:txBody>
      </p:sp>
      <p:pic>
        <p:nvPicPr>
          <p:cNvPr id="1147" name="Google Shape;1147;p103"/>
          <p:cNvPicPr preferRelativeResize="0"/>
          <p:nvPr/>
        </p:nvPicPr>
        <p:blipFill>
          <a:blip r:embed="rId3">
            <a:alphaModFix/>
          </a:blip>
          <a:stretch>
            <a:fillRect/>
          </a:stretch>
        </p:blipFill>
        <p:spPr>
          <a:xfrm>
            <a:off x="1004238" y="1632100"/>
            <a:ext cx="1005325" cy="1005325"/>
          </a:xfrm>
          <a:prstGeom prst="rect">
            <a:avLst/>
          </a:prstGeom>
          <a:solidFill>
            <a:schemeClr val="lt2"/>
          </a:solidFill>
          <a:ln>
            <a:noFill/>
          </a:ln>
        </p:spPr>
      </p:pic>
      <p:sp>
        <p:nvSpPr>
          <p:cNvPr id="1148" name="Google Shape;1148;p10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in Progress”</a:t>
            </a:r>
            <a:endParaRPr sz="2000"/>
          </a:p>
        </p:txBody>
      </p:sp>
      <p:sp>
        <p:nvSpPr>
          <p:cNvPr id="1149" name="Google Shape;1149;p103">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50" name="Google Shape;1150;p103"/>
          <p:cNvSpPr txBox="1"/>
          <p:nvPr/>
        </p:nvSpPr>
        <p:spPr>
          <a:xfrm>
            <a:off x="2490400" y="247790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20 Percent </a:t>
            </a:r>
            <a:endParaRPr sz="1300">
              <a:solidFill>
                <a:schemeClr val="dk2"/>
              </a:solidFill>
              <a:latin typeface="Calibri"/>
              <a:ea typeface="Calibri"/>
              <a:cs typeface="Calibri"/>
              <a:sym typeface="Calibri"/>
            </a:endParaRPr>
          </a:p>
        </p:txBody>
      </p:sp>
      <p:sp>
        <p:nvSpPr>
          <p:cNvPr id="1151" name="Google Shape;1151;p103">
            <a:hlinkClick action="ppaction://hlinksldjump" r:id="rId5"/>
          </p:cNvPr>
          <p:cNvSpPr/>
          <p:nvPr/>
        </p:nvSpPr>
        <p:spPr>
          <a:xfrm>
            <a:off x="7172675" y="4286550"/>
            <a:ext cx="1208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Next </a:t>
            </a:r>
            <a:endParaRPr sz="1100"/>
          </a:p>
        </p:txBody>
      </p:sp>
      <p:sp>
        <p:nvSpPr>
          <p:cNvPr id="1152" name="Google Shape;1152;p103"/>
          <p:cNvSpPr txBox="1"/>
          <p:nvPr/>
        </p:nvSpPr>
        <p:spPr>
          <a:xfrm>
            <a:off x="4907950" y="2431450"/>
            <a:ext cx="9261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50 Percent </a:t>
            </a:r>
            <a:endParaRPr sz="1300">
              <a:solidFill>
                <a:schemeClr val="dk2"/>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0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158" name="Google Shape;1158;p104"/>
          <p:cNvPicPr preferRelativeResize="0"/>
          <p:nvPr/>
        </p:nvPicPr>
        <p:blipFill>
          <a:blip r:embed="rId3">
            <a:alphaModFix/>
          </a:blip>
          <a:stretch>
            <a:fillRect/>
          </a:stretch>
        </p:blipFill>
        <p:spPr>
          <a:xfrm>
            <a:off x="3459787" y="1417250"/>
            <a:ext cx="2224425" cy="2399500"/>
          </a:xfrm>
          <a:prstGeom prst="rect">
            <a:avLst/>
          </a:prstGeom>
          <a:noFill/>
          <a:ln>
            <a:noFill/>
          </a:ln>
        </p:spPr>
      </p:pic>
      <p:sp>
        <p:nvSpPr>
          <p:cNvPr id="1159" name="Google Shape;1159;p10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and Post Complete ”</a:t>
            </a:r>
            <a:endParaRPr sz="2000"/>
          </a:p>
        </p:txBody>
      </p:sp>
      <p:sp>
        <p:nvSpPr>
          <p:cNvPr id="1160" name="Google Shape;1160;p104">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61" name="Google Shape;1161;p104">
            <a:hlinkClick action="ppaction://hlinksldjump" r:id="rId5"/>
          </p:cNvPr>
          <p:cNvSpPr/>
          <p:nvPr/>
        </p:nvSpPr>
        <p:spPr>
          <a:xfrm>
            <a:off x="6636375" y="4321950"/>
            <a:ext cx="168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Take Another Photo</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pic>
        <p:nvPicPr>
          <p:cNvPr id="1167" name="Google Shape;1167;p105"/>
          <p:cNvPicPr preferRelativeResize="0"/>
          <p:nvPr/>
        </p:nvPicPr>
        <p:blipFill>
          <a:blip r:embed="rId3">
            <a:alphaModFix/>
          </a:blip>
          <a:stretch>
            <a:fillRect/>
          </a:stretch>
        </p:blipFill>
        <p:spPr>
          <a:xfrm>
            <a:off x="3459787" y="1417250"/>
            <a:ext cx="2224425" cy="2399500"/>
          </a:xfrm>
          <a:prstGeom prst="rect">
            <a:avLst/>
          </a:prstGeom>
          <a:noFill/>
          <a:ln>
            <a:noFill/>
          </a:ln>
        </p:spPr>
      </p:pic>
      <p:sp>
        <p:nvSpPr>
          <p:cNvPr id="1168" name="Google Shape;1168;p10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“Thank You for using the Photo Feature ”</a:t>
            </a:r>
            <a:endParaRPr sz="2000"/>
          </a:p>
        </p:txBody>
      </p:sp>
      <p:sp>
        <p:nvSpPr>
          <p:cNvPr id="1169" name="Google Shape;1169;p105">
            <a:hlinkClick action="ppaction://hlinksldjump" r:id="rId4"/>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0" name="Google Shape;1170;p105">
            <a:hlinkClick action="ppaction://hlinksldjump" r:id="rId5"/>
          </p:cNvPr>
          <p:cNvSpPr/>
          <p:nvPr/>
        </p:nvSpPr>
        <p:spPr>
          <a:xfrm>
            <a:off x="6636375" y="4321950"/>
            <a:ext cx="1685100" cy="3711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rgbClr val="FFEB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Take Another Photo</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289" name="Google Shape;289;p43"/>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0" name="Google Shape;290;p43"/>
          <p:cNvSpPr txBox="1"/>
          <p:nvPr/>
        </p:nvSpPr>
        <p:spPr>
          <a:xfrm>
            <a:off x="3062300" y="2093050"/>
            <a:ext cx="26286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4065"/>
                </a:solidFill>
              </a:rPr>
              <a:t>Take a picture of your Clothes Here!</a:t>
            </a:r>
            <a:endParaRPr sz="1100">
              <a:solidFill>
                <a:srgbClr val="004065"/>
              </a:solidFill>
            </a:endParaRPr>
          </a:p>
          <a:p>
            <a:pPr indent="0" lvl="0" marL="0" rtl="0" algn="l">
              <a:spcBef>
                <a:spcPts val="0"/>
              </a:spcBef>
              <a:spcAft>
                <a:spcPts val="0"/>
              </a:spcAft>
              <a:buNone/>
            </a:pPr>
            <a:r>
              <a:t/>
            </a:r>
            <a:endParaRPr sz="1100">
              <a:solidFill>
                <a:srgbClr val="004065"/>
              </a:solidFill>
            </a:endParaRPr>
          </a:p>
        </p:txBody>
      </p:sp>
      <p:sp>
        <p:nvSpPr>
          <p:cNvPr id="291" name="Google Shape;291;p43"/>
          <p:cNvSpPr txBox="1"/>
          <p:nvPr/>
        </p:nvSpPr>
        <p:spPr>
          <a:xfrm>
            <a:off x="3105025" y="3149625"/>
            <a:ext cx="26286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4065"/>
                </a:solidFill>
              </a:rPr>
              <a:t>Upload an Existing photo and Post it!</a:t>
            </a:r>
            <a:endParaRPr sz="1100">
              <a:solidFill>
                <a:srgbClr val="004065"/>
              </a:solidFill>
            </a:endParaRPr>
          </a:p>
          <a:p>
            <a:pPr indent="0" lvl="0" marL="0" rtl="0" algn="l">
              <a:spcBef>
                <a:spcPts val="0"/>
              </a:spcBef>
              <a:spcAft>
                <a:spcPts val="0"/>
              </a:spcAft>
              <a:buNone/>
            </a:pPr>
            <a:r>
              <a:t/>
            </a:r>
            <a:endParaRPr sz="1100">
              <a:solidFill>
                <a:srgbClr val="004065"/>
              </a:solidFill>
            </a:endParaRPr>
          </a:p>
        </p:txBody>
      </p:sp>
      <p:pic>
        <p:nvPicPr>
          <p:cNvPr id="292" name="Google Shape;292;p43"/>
          <p:cNvPicPr preferRelativeResize="0"/>
          <p:nvPr/>
        </p:nvPicPr>
        <p:blipFill>
          <a:blip r:embed="rId3">
            <a:alphaModFix/>
          </a:blip>
          <a:stretch>
            <a:fillRect/>
          </a:stretch>
        </p:blipFill>
        <p:spPr>
          <a:xfrm>
            <a:off x="4142150" y="3581438"/>
            <a:ext cx="345300" cy="328675"/>
          </a:xfrm>
          <a:prstGeom prst="rect">
            <a:avLst/>
          </a:prstGeom>
          <a:noFill/>
          <a:ln>
            <a:noFill/>
          </a:ln>
        </p:spPr>
      </p:pic>
      <p:sp>
        <p:nvSpPr>
          <p:cNvPr id="293" name="Google Shape;293;p43">
            <a:hlinkClick/>
          </p:cNvPr>
          <p:cNvSpPr txBox="1"/>
          <p:nvPr/>
        </p:nvSpPr>
        <p:spPr>
          <a:xfrm>
            <a:off x="2627300" y="31996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294" name="Google Shape;294;p43"/>
          <p:cNvSpPr txBox="1"/>
          <p:nvPr/>
        </p:nvSpPr>
        <p:spPr>
          <a:xfrm>
            <a:off x="2584175" y="2122950"/>
            <a:ext cx="388500" cy="274200"/>
          </a:xfrm>
          <a:prstGeom prst="rect">
            <a:avLst/>
          </a:prstGeom>
          <a:solidFill>
            <a:srgbClr val="212121"/>
          </a:solid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295" name="Google Shape;295;p43"/>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Select the method you would like the picture to be uploaded </a:t>
            </a:r>
            <a:endParaRPr sz="1200">
              <a:solidFill>
                <a:srgbClr val="212121"/>
              </a:solidFill>
              <a:latin typeface="Calibri"/>
              <a:ea typeface="Calibri"/>
              <a:cs typeface="Calibri"/>
              <a:sym typeface="Calibri"/>
            </a:endParaRPr>
          </a:p>
        </p:txBody>
      </p:sp>
      <p:pic>
        <p:nvPicPr>
          <p:cNvPr id="296" name="Google Shape;296;p43"/>
          <p:cNvPicPr preferRelativeResize="0"/>
          <p:nvPr/>
        </p:nvPicPr>
        <p:blipFill>
          <a:blip r:embed="rId4">
            <a:alphaModFix/>
          </a:blip>
          <a:stretch>
            <a:fillRect/>
          </a:stretch>
        </p:blipFill>
        <p:spPr>
          <a:xfrm>
            <a:off x="4030429" y="2524900"/>
            <a:ext cx="388500" cy="242400"/>
          </a:xfrm>
          <a:prstGeom prst="rect">
            <a:avLst/>
          </a:prstGeom>
          <a:noFill/>
          <a:ln>
            <a:noFill/>
          </a:ln>
        </p:spPr>
      </p:pic>
      <p:sp>
        <p:nvSpPr>
          <p:cNvPr id="297" name="Google Shape;297;p43"/>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298" name="Google Shape;298;p43">
            <a:hlinkClick action="ppaction://hlinksldjump" r:id="rId5"/>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99" name="Google Shape;299;p43"/>
          <p:cNvCxnSpPr>
            <a:stCxn id="289" idx="1"/>
            <a:endCxn id="289" idx="3"/>
          </p:cNvCxnSpPr>
          <p:nvPr/>
        </p:nvCxnSpPr>
        <p:spPr>
          <a:xfrm>
            <a:off x="2392250" y="3074250"/>
            <a:ext cx="3968700" cy="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43">
            <a:hlinkClick action="ppaction://hlinksldjump" r:id="rId6"/>
          </p:cNvPr>
          <p:cNvSpPr/>
          <p:nvPr/>
        </p:nvSpPr>
        <p:spPr>
          <a:xfrm>
            <a:off x="3870950" y="4206200"/>
            <a:ext cx="887700" cy="242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DONE</a:t>
            </a:r>
            <a:endParaRPr>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06"/>
          <p:cNvSpPr txBox="1"/>
          <p:nvPr/>
        </p:nvSpPr>
        <p:spPr>
          <a:xfrm>
            <a:off x="2157075" y="977475"/>
            <a:ext cx="4453500" cy="17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veat SemiBold"/>
                <a:ea typeface="Caveat SemiBold"/>
                <a:cs typeface="Caveat SemiBold"/>
                <a:sym typeface="Caveat SemiBold"/>
              </a:rPr>
              <a:t>           Welcome beautiful ladies !!!</a:t>
            </a:r>
            <a:endParaRPr sz="2400">
              <a:latin typeface="Caveat SemiBold"/>
              <a:ea typeface="Caveat SemiBold"/>
              <a:cs typeface="Caveat SemiBold"/>
              <a:sym typeface="Caveat SemiBold"/>
            </a:endParaRPr>
          </a:p>
          <a:p>
            <a:pPr indent="0" lvl="0" marL="0" rtl="0" algn="l">
              <a:spcBef>
                <a:spcPts val="0"/>
              </a:spcBef>
              <a:spcAft>
                <a:spcPts val="0"/>
              </a:spcAft>
              <a:buNone/>
            </a:pPr>
            <a:r>
              <a:rPr lang="en" sz="2400">
                <a:latin typeface="Caveat SemiBold"/>
                <a:ea typeface="Caveat SemiBold"/>
                <a:cs typeface="Caveat SemiBold"/>
                <a:sym typeface="Caveat SemiBold"/>
              </a:rPr>
              <a:t>Your skills…..Your Attire….Your Choice</a:t>
            </a:r>
            <a:endParaRPr sz="2400">
              <a:latin typeface="Caveat SemiBold"/>
              <a:ea typeface="Caveat SemiBold"/>
              <a:cs typeface="Caveat SemiBold"/>
              <a:sym typeface="Caveat SemiBold"/>
            </a:endParaRPr>
          </a:p>
        </p:txBody>
      </p:sp>
      <p:sp>
        <p:nvSpPr>
          <p:cNvPr id="1176" name="Google Shape;1176;p106"/>
          <p:cNvSpPr/>
          <p:nvPr/>
        </p:nvSpPr>
        <p:spPr>
          <a:xfrm>
            <a:off x="2031625" y="4627300"/>
            <a:ext cx="188100" cy="17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p106"/>
          <p:cNvSpPr/>
          <p:nvPr/>
        </p:nvSpPr>
        <p:spPr>
          <a:xfrm>
            <a:off x="3747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8" name="Google Shape;1178;p106"/>
          <p:cNvSpPr/>
          <p:nvPr/>
        </p:nvSpPr>
        <p:spPr>
          <a:xfrm>
            <a:off x="546387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9" name="Google Shape;1179;p106"/>
          <p:cNvSpPr/>
          <p:nvPr/>
        </p:nvSpPr>
        <p:spPr>
          <a:xfrm>
            <a:off x="6704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0" name="Google Shape;1180;p106"/>
          <p:cNvPicPr preferRelativeResize="0"/>
          <p:nvPr/>
        </p:nvPicPr>
        <p:blipFill rotWithShape="1">
          <a:blip r:embed="rId3">
            <a:alphaModFix/>
          </a:blip>
          <a:srcRect b="30666" l="0" r="22660" t="0"/>
          <a:stretch/>
        </p:blipFill>
        <p:spPr>
          <a:xfrm>
            <a:off x="2031625" y="1950250"/>
            <a:ext cx="4861225" cy="2430099"/>
          </a:xfrm>
          <a:prstGeom prst="rect">
            <a:avLst/>
          </a:prstGeom>
          <a:noFill/>
          <a:ln>
            <a:noFill/>
          </a:ln>
        </p:spPr>
      </p:pic>
      <p:sp>
        <p:nvSpPr>
          <p:cNvPr id="1181" name="Google Shape;1181;p106">
            <a:hlinkClick action="ppaction://hlinksldjump" r:id="rId4"/>
          </p:cNvPr>
          <p:cNvSpPr/>
          <p:nvPr/>
        </p:nvSpPr>
        <p:spPr>
          <a:xfrm>
            <a:off x="89100" y="67175"/>
            <a:ext cx="8966100" cy="501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p106">
            <a:hlinkClick action="ppaction://hlinksldjump" r:id="rId5"/>
          </p:cNvPr>
          <p:cNvSpPr/>
          <p:nvPr/>
        </p:nvSpPr>
        <p:spPr>
          <a:xfrm>
            <a:off x="705650"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3" name="Google Shape;1183;p106">
            <a:hlinkClick action="ppaction://hlinksldjump" r:id="rId6"/>
          </p:cNvPr>
          <p:cNvSpPr/>
          <p:nvPr/>
        </p:nvSpPr>
        <p:spPr>
          <a:xfrm flipH="1">
            <a:off x="7560325"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p106">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5" name="Google Shape;1185;p106">
            <a:hlinkClick action="ppaction://hlinksldjump" r:id="rId8"/>
          </p:cNvPr>
          <p:cNvSpPr/>
          <p:nvPr/>
        </p:nvSpPr>
        <p:spPr>
          <a:xfrm>
            <a:off x="294050" y="403415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Search</a:t>
            </a:r>
            <a:endParaRPr/>
          </a:p>
        </p:txBody>
      </p:sp>
      <p:sp>
        <p:nvSpPr>
          <p:cNvPr id="1186" name="Google Shape;1186;p106">
            <a:hlinkClick action="ppaction://hlinksldjump" r:id="rId9"/>
          </p:cNvPr>
          <p:cNvSpPr/>
          <p:nvPr/>
        </p:nvSpPr>
        <p:spPr>
          <a:xfrm>
            <a:off x="7354525" y="403415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Basket</a:t>
            </a:r>
            <a:endParaRPr/>
          </a:p>
        </p:txBody>
      </p:sp>
      <p:sp>
        <p:nvSpPr>
          <p:cNvPr id="1187" name="Google Shape;1187;p106">
            <a:hlinkClick action="ppaction://hlinksldjump" r:id="rId10"/>
          </p:cNvPr>
          <p:cNvSpPr/>
          <p:nvPr/>
        </p:nvSpPr>
        <p:spPr>
          <a:xfrm>
            <a:off x="1253700" y="14980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Home</a:t>
            </a:r>
            <a:endParaRPr sz="1100"/>
          </a:p>
        </p:txBody>
      </p:sp>
      <p:sp>
        <p:nvSpPr>
          <p:cNvPr id="1188" name="Google Shape;1188;p106">
            <a:hlinkClick action="ppaction://hlinksldjump" r:id="rId11"/>
          </p:cNvPr>
          <p:cNvSpPr/>
          <p:nvPr/>
        </p:nvSpPr>
        <p:spPr>
          <a:xfrm>
            <a:off x="1253700" y="73630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Take a Photo</a:t>
            </a:r>
            <a:endParaRPr sz="1100"/>
          </a:p>
        </p:txBody>
      </p:sp>
      <p:sp>
        <p:nvSpPr>
          <p:cNvPr id="1189" name="Google Shape;1189;p106">
            <a:hlinkClick action="ppaction://hlinksldjump" r:id="rId12"/>
          </p:cNvPr>
          <p:cNvSpPr/>
          <p:nvPr/>
        </p:nvSpPr>
        <p:spPr>
          <a:xfrm>
            <a:off x="6704750" y="14980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Fitting Room</a:t>
            </a:r>
            <a:endParaRPr sz="1100"/>
          </a:p>
        </p:txBody>
      </p:sp>
      <p:sp>
        <p:nvSpPr>
          <p:cNvPr id="1190" name="Google Shape;1190;p106">
            <a:hlinkClick action="ppaction://hlinksldjump" r:id="rId13"/>
          </p:cNvPr>
          <p:cNvSpPr/>
          <p:nvPr/>
        </p:nvSpPr>
        <p:spPr>
          <a:xfrm>
            <a:off x="6704750" y="73630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Outfit Creator</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7"/>
          <p:cNvSpPr txBox="1"/>
          <p:nvPr/>
        </p:nvSpPr>
        <p:spPr>
          <a:xfrm>
            <a:off x="2157075" y="977475"/>
            <a:ext cx="4453500" cy="17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veat SemiBold"/>
                <a:ea typeface="Caveat SemiBold"/>
                <a:cs typeface="Caveat SemiBold"/>
                <a:sym typeface="Caveat SemiBold"/>
              </a:rPr>
              <a:t>           Welcome beautiful ladies !!!</a:t>
            </a:r>
            <a:endParaRPr sz="2400">
              <a:latin typeface="Caveat SemiBold"/>
              <a:ea typeface="Caveat SemiBold"/>
              <a:cs typeface="Caveat SemiBold"/>
              <a:sym typeface="Caveat SemiBold"/>
            </a:endParaRPr>
          </a:p>
          <a:p>
            <a:pPr indent="0" lvl="0" marL="0" rtl="0" algn="l">
              <a:spcBef>
                <a:spcPts val="0"/>
              </a:spcBef>
              <a:spcAft>
                <a:spcPts val="0"/>
              </a:spcAft>
              <a:buNone/>
            </a:pPr>
            <a:r>
              <a:rPr lang="en" sz="2400">
                <a:latin typeface="Caveat SemiBold"/>
                <a:ea typeface="Caveat SemiBold"/>
                <a:cs typeface="Caveat SemiBold"/>
                <a:sym typeface="Caveat SemiBold"/>
              </a:rPr>
              <a:t>Your skills…..Your Attire….Your Choice</a:t>
            </a:r>
            <a:endParaRPr sz="2400">
              <a:latin typeface="Caveat SemiBold"/>
              <a:ea typeface="Caveat SemiBold"/>
              <a:cs typeface="Caveat SemiBold"/>
              <a:sym typeface="Caveat SemiBold"/>
            </a:endParaRPr>
          </a:p>
        </p:txBody>
      </p:sp>
      <p:sp>
        <p:nvSpPr>
          <p:cNvPr id="1196" name="Google Shape;1196;p107"/>
          <p:cNvSpPr/>
          <p:nvPr/>
        </p:nvSpPr>
        <p:spPr>
          <a:xfrm>
            <a:off x="203162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7" name="Google Shape;1197;p107"/>
          <p:cNvSpPr/>
          <p:nvPr/>
        </p:nvSpPr>
        <p:spPr>
          <a:xfrm>
            <a:off x="3747750" y="4627300"/>
            <a:ext cx="188100" cy="17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p107"/>
          <p:cNvSpPr/>
          <p:nvPr/>
        </p:nvSpPr>
        <p:spPr>
          <a:xfrm>
            <a:off x="546387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9" name="Google Shape;1199;p107"/>
          <p:cNvSpPr/>
          <p:nvPr/>
        </p:nvSpPr>
        <p:spPr>
          <a:xfrm>
            <a:off x="6704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0" name="Google Shape;1200;p107"/>
          <p:cNvPicPr preferRelativeResize="0"/>
          <p:nvPr/>
        </p:nvPicPr>
        <p:blipFill rotWithShape="1">
          <a:blip r:embed="rId3">
            <a:alphaModFix/>
          </a:blip>
          <a:srcRect b="20318" l="16352" r="0" t="0"/>
          <a:stretch/>
        </p:blipFill>
        <p:spPr>
          <a:xfrm>
            <a:off x="2006363" y="1903375"/>
            <a:ext cx="4911749" cy="2582175"/>
          </a:xfrm>
          <a:prstGeom prst="rect">
            <a:avLst/>
          </a:prstGeom>
          <a:noFill/>
          <a:ln>
            <a:noFill/>
          </a:ln>
        </p:spPr>
      </p:pic>
      <p:sp>
        <p:nvSpPr>
          <p:cNvPr id="1201" name="Google Shape;1201;p107">
            <a:hlinkClick action="ppaction://hlinksldjump" r:id="rId4"/>
          </p:cNvPr>
          <p:cNvSpPr/>
          <p:nvPr/>
        </p:nvSpPr>
        <p:spPr>
          <a:xfrm>
            <a:off x="89100" y="67175"/>
            <a:ext cx="8966100" cy="501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107">
            <a:hlinkClick action="ppaction://hlinksldjump" r:id="rId5"/>
          </p:cNvPr>
          <p:cNvSpPr/>
          <p:nvPr/>
        </p:nvSpPr>
        <p:spPr>
          <a:xfrm>
            <a:off x="705650"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3" name="Google Shape;1203;p107">
            <a:hlinkClick action="ppaction://hlinksldjump" r:id="rId6"/>
          </p:cNvPr>
          <p:cNvSpPr/>
          <p:nvPr/>
        </p:nvSpPr>
        <p:spPr>
          <a:xfrm flipH="1">
            <a:off x="7560325"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p107">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8"/>
          <p:cNvSpPr/>
          <p:nvPr/>
        </p:nvSpPr>
        <p:spPr>
          <a:xfrm>
            <a:off x="203162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p108"/>
          <p:cNvSpPr/>
          <p:nvPr/>
        </p:nvSpPr>
        <p:spPr>
          <a:xfrm>
            <a:off x="3747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108"/>
          <p:cNvSpPr/>
          <p:nvPr/>
        </p:nvSpPr>
        <p:spPr>
          <a:xfrm>
            <a:off x="5463875" y="4627300"/>
            <a:ext cx="188100" cy="17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108"/>
          <p:cNvSpPr/>
          <p:nvPr/>
        </p:nvSpPr>
        <p:spPr>
          <a:xfrm>
            <a:off x="6704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3" name="Google Shape;1213;p108"/>
          <p:cNvPicPr preferRelativeResize="0"/>
          <p:nvPr/>
        </p:nvPicPr>
        <p:blipFill rotWithShape="1">
          <a:blip r:embed="rId3">
            <a:alphaModFix/>
          </a:blip>
          <a:srcRect b="27588" l="0" r="0" t="0"/>
          <a:stretch/>
        </p:blipFill>
        <p:spPr>
          <a:xfrm>
            <a:off x="2052988" y="2060426"/>
            <a:ext cx="4818500" cy="2382624"/>
          </a:xfrm>
          <a:prstGeom prst="rect">
            <a:avLst/>
          </a:prstGeom>
          <a:noFill/>
          <a:ln>
            <a:noFill/>
          </a:ln>
        </p:spPr>
      </p:pic>
      <p:sp>
        <p:nvSpPr>
          <p:cNvPr id="1214" name="Google Shape;1214;p108">
            <a:hlinkClick action="ppaction://hlinksldjump" r:id="rId4"/>
          </p:cNvPr>
          <p:cNvSpPr/>
          <p:nvPr/>
        </p:nvSpPr>
        <p:spPr>
          <a:xfrm>
            <a:off x="89100" y="67175"/>
            <a:ext cx="8966100" cy="501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108"/>
          <p:cNvSpPr txBox="1"/>
          <p:nvPr/>
        </p:nvSpPr>
        <p:spPr>
          <a:xfrm>
            <a:off x="2157075" y="977475"/>
            <a:ext cx="4453500" cy="17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veat SemiBold"/>
                <a:ea typeface="Caveat SemiBold"/>
                <a:cs typeface="Caveat SemiBold"/>
                <a:sym typeface="Caveat SemiBold"/>
              </a:rPr>
              <a:t>           Welcome beautiful ladies !!!</a:t>
            </a:r>
            <a:endParaRPr sz="2400">
              <a:latin typeface="Caveat SemiBold"/>
              <a:ea typeface="Caveat SemiBold"/>
              <a:cs typeface="Caveat SemiBold"/>
              <a:sym typeface="Caveat SemiBold"/>
            </a:endParaRPr>
          </a:p>
          <a:p>
            <a:pPr indent="0" lvl="0" marL="0" rtl="0" algn="l">
              <a:spcBef>
                <a:spcPts val="0"/>
              </a:spcBef>
              <a:spcAft>
                <a:spcPts val="0"/>
              </a:spcAft>
              <a:buNone/>
            </a:pPr>
            <a:r>
              <a:rPr lang="en" sz="2400">
                <a:latin typeface="Caveat SemiBold"/>
                <a:ea typeface="Caveat SemiBold"/>
                <a:cs typeface="Caveat SemiBold"/>
                <a:sym typeface="Caveat SemiBold"/>
              </a:rPr>
              <a:t>Your skills…..Your Attire….Your Choice</a:t>
            </a:r>
            <a:endParaRPr sz="2400">
              <a:latin typeface="Caveat SemiBold"/>
              <a:ea typeface="Caveat SemiBold"/>
              <a:cs typeface="Caveat SemiBold"/>
              <a:sym typeface="Caveat SemiBold"/>
            </a:endParaRPr>
          </a:p>
        </p:txBody>
      </p:sp>
      <p:sp>
        <p:nvSpPr>
          <p:cNvPr id="1216" name="Google Shape;1216;p108">
            <a:hlinkClick action="ppaction://hlinksldjump" r:id="rId5"/>
          </p:cNvPr>
          <p:cNvSpPr/>
          <p:nvPr/>
        </p:nvSpPr>
        <p:spPr>
          <a:xfrm>
            <a:off x="705650"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p108">
            <a:hlinkClick action="ppaction://hlinksldjump" r:id="rId6"/>
          </p:cNvPr>
          <p:cNvSpPr/>
          <p:nvPr/>
        </p:nvSpPr>
        <p:spPr>
          <a:xfrm flipH="1">
            <a:off x="7560325"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8" name="Google Shape;1218;p108"/>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9" name="Google Shape;1219;p108">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09"/>
          <p:cNvSpPr txBox="1"/>
          <p:nvPr/>
        </p:nvSpPr>
        <p:spPr>
          <a:xfrm>
            <a:off x="2157075" y="977475"/>
            <a:ext cx="4453500" cy="17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aveat SemiBold"/>
                <a:ea typeface="Caveat SemiBold"/>
                <a:cs typeface="Caveat SemiBold"/>
                <a:sym typeface="Caveat SemiBold"/>
              </a:rPr>
              <a:t>           Welcome beautiful ladies !!!</a:t>
            </a:r>
            <a:endParaRPr sz="2400">
              <a:latin typeface="Caveat SemiBold"/>
              <a:ea typeface="Caveat SemiBold"/>
              <a:cs typeface="Caveat SemiBold"/>
              <a:sym typeface="Caveat SemiBold"/>
            </a:endParaRPr>
          </a:p>
          <a:p>
            <a:pPr indent="0" lvl="0" marL="0" rtl="0" algn="l">
              <a:spcBef>
                <a:spcPts val="0"/>
              </a:spcBef>
              <a:spcAft>
                <a:spcPts val="0"/>
              </a:spcAft>
              <a:buNone/>
            </a:pPr>
            <a:r>
              <a:rPr lang="en" sz="2400">
                <a:latin typeface="Caveat SemiBold"/>
                <a:ea typeface="Caveat SemiBold"/>
                <a:cs typeface="Caveat SemiBold"/>
                <a:sym typeface="Caveat SemiBold"/>
              </a:rPr>
              <a:t>Your skills…..Your Attire….Your Choice</a:t>
            </a:r>
            <a:endParaRPr sz="2400">
              <a:latin typeface="Caveat SemiBold"/>
              <a:ea typeface="Caveat SemiBold"/>
              <a:cs typeface="Caveat SemiBold"/>
              <a:sym typeface="Caveat SemiBold"/>
            </a:endParaRPr>
          </a:p>
        </p:txBody>
      </p:sp>
      <p:sp>
        <p:nvSpPr>
          <p:cNvPr id="1225" name="Google Shape;1225;p109"/>
          <p:cNvSpPr/>
          <p:nvPr/>
        </p:nvSpPr>
        <p:spPr>
          <a:xfrm>
            <a:off x="203162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6" name="Google Shape;1226;p109"/>
          <p:cNvSpPr/>
          <p:nvPr/>
        </p:nvSpPr>
        <p:spPr>
          <a:xfrm>
            <a:off x="3747750"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7" name="Google Shape;1227;p109"/>
          <p:cNvSpPr/>
          <p:nvPr/>
        </p:nvSpPr>
        <p:spPr>
          <a:xfrm>
            <a:off x="5463875" y="4627300"/>
            <a:ext cx="188100" cy="17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8" name="Google Shape;1228;p109"/>
          <p:cNvSpPr/>
          <p:nvPr/>
        </p:nvSpPr>
        <p:spPr>
          <a:xfrm>
            <a:off x="6704750" y="4627300"/>
            <a:ext cx="188100" cy="17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9" name="Google Shape;1229;p109"/>
          <p:cNvPicPr preferRelativeResize="0"/>
          <p:nvPr/>
        </p:nvPicPr>
        <p:blipFill rotWithShape="1">
          <a:blip r:embed="rId3">
            <a:alphaModFix/>
          </a:blip>
          <a:srcRect b="26975" l="0" r="0" t="0"/>
          <a:stretch/>
        </p:blipFill>
        <p:spPr>
          <a:xfrm>
            <a:off x="1992975" y="1995805"/>
            <a:ext cx="4899876" cy="2525670"/>
          </a:xfrm>
          <a:prstGeom prst="rect">
            <a:avLst/>
          </a:prstGeom>
          <a:noFill/>
          <a:ln>
            <a:noFill/>
          </a:ln>
        </p:spPr>
      </p:pic>
      <p:sp>
        <p:nvSpPr>
          <p:cNvPr id="1230" name="Google Shape;1230;p109">
            <a:hlinkClick action="ppaction://hlinksldjump" r:id="rId4"/>
          </p:cNvPr>
          <p:cNvSpPr/>
          <p:nvPr/>
        </p:nvSpPr>
        <p:spPr>
          <a:xfrm>
            <a:off x="89100" y="67175"/>
            <a:ext cx="8966100" cy="5016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p109">
            <a:hlinkClick action="ppaction://hlinksldjump" r:id="rId5"/>
          </p:cNvPr>
          <p:cNvSpPr/>
          <p:nvPr/>
        </p:nvSpPr>
        <p:spPr>
          <a:xfrm>
            <a:off x="705650"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2" name="Google Shape;1232;p109">
            <a:hlinkClick action="ppaction://hlinksldjump" r:id="rId6"/>
          </p:cNvPr>
          <p:cNvSpPr/>
          <p:nvPr/>
        </p:nvSpPr>
        <p:spPr>
          <a:xfrm flipH="1">
            <a:off x="7560325" y="2843525"/>
            <a:ext cx="658500" cy="517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109">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10"/>
          <p:cNvSpPr txBox="1"/>
          <p:nvPr/>
        </p:nvSpPr>
        <p:spPr>
          <a:xfrm>
            <a:off x="381000" y="960150"/>
            <a:ext cx="354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SEARCH FOR FASHION ITEMS</a:t>
            </a:r>
            <a:endParaRPr b="1" sz="1800"/>
          </a:p>
        </p:txBody>
      </p:sp>
      <p:sp>
        <p:nvSpPr>
          <p:cNvPr id="1239" name="Google Shape;1239;p110"/>
          <p:cNvSpPr txBox="1"/>
          <p:nvPr/>
        </p:nvSpPr>
        <p:spPr>
          <a:xfrm>
            <a:off x="380900" y="1543263"/>
            <a:ext cx="8091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Shop your desired item by category</a:t>
            </a:r>
            <a:endParaRPr sz="1600"/>
          </a:p>
        </p:txBody>
      </p:sp>
      <p:sp>
        <p:nvSpPr>
          <p:cNvPr id="1240" name="Google Shape;1240;p110">
            <a:hlinkClick action="ppaction://hlinksldjump" r:id="rId3"/>
          </p:cNvPr>
          <p:cNvSpPr/>
          <p:nvPr/>
        </p:nvSpPr>
        <p:spPr>
          <a:xfrm>
            <a:off x="63700" y="29075"/>
            <a:ext cx="8991600" cy="504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1" name="Google Shape;1241;p110"/>
          <p:cNvSpPr/>
          <p:nvPr/>
        </p:nvSpPr>
        <p:spPr>
          <a:xfrm>
            <a:off x="3951725" y="993150"/>
            <a:ext cx="3606600" cy="3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2" name="Google Shape;1242;p110"/>
          <p:cNvSpPr/>
          <p:nvPr/>
        </p:nvSpPr>
        <p:spPr>
          <a:xfrm>
            <a:off x="7197775" y="993075"/>
            <a:ext cx="360600" cy="3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3" name="Google Shape;1243;p110"/>
          <p:cNvPicPr preferRelativeResize="0"/>
          <p:nvPr/>
        </p:nvPicPr>
        <p:blipFill>
          <a:blip r:embed="rId4">
            <a:alphaModFix/>
          </a:blip>
          <a:stretch>
            <a:fillRect/>
          </a:stretch>
        </p:blipFill>
        <p:spPr>
          <a:xfrm>
            <a:off x="7254250" y="1065375"/>
            <a:ext cx="247649" cy="247649"/>
          </a:xfrm>
          <a:prstGeom prst="rect">
            <a:avLst/>
          </a:prstGeom>
          <a:noFill/>
          <a:ln>
            <a:noFill/>
          </a:ln>
        </p:spPr>
      </p:pic>
      <p:sp>
        <p:nvSpPr>
          <p:cNvPr id="1244" name="Google Shape;1244;p110">
            <a:hlinkClick action="ppaction://hlinksldjump" r:id="rId5"/>
          </p:cNvPr>
          <p:cNvSpPr txBox="1"/>
          <p:nvPr/>
        </p:nvSpPr>
        <p:spPr>
          <a:xfrm>
            <a:off x="3951725" y="993150"/>
            <a:ext cx="3606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a:t>
            </a:r>
            <a:endParaRPr/>
          </a:p>
        </p:txBody>
      </p:sp>
      <p:pic>
        <p:nvPicPr>
          <p:cNvPr id="1245" name="Google Shape;1245;p110">
            <a:hlinkClick action="ppaction://hlinksldjump" r:id="rId6"/>
          </p:cNvPr>
          <p:cNvPicPr preferRelativeResize="0"/>
          <p:nvPr/>
        </p:nvPicPr>
        <p:blipFill>
          <a:blip r:embed="rId7">
            <a:alphaModFix/>
          </a:blip>
          <a:stretch>
            <a:fillRect/>
          </a:stretch>
        </p:blipFill>
        <p:spPr>
          <a:xfrm>
            <a:off x="3839738" y="2024285"/>
            <a:ext cx="1276700" cy="2387898"/>
          </a:xfrm>
          <a:prstGeom prst="rect">
            <a:avLst/>
          </a:prstGeom>
          <a:noFill/>
          <a:ln>
            <a:noFill/>
          </a:ln>
        </p:spPr>
      </p:pic>
      <p:pic>
        <p:nvPicPr>
          <p:cNvPr id="1246" name="Google Shape;1246;p110">
            <a:hlinkClick action="ppaction://hlinksldjump" r:id="rId8"/>
          </p:cNvPr>
          <p:cNvPicPr preferRelativeResize="0"/>
          <p:nvPr/>
        </p:nvPicPr>
        <p:blipFill>
          <a:blip r:embed="rId9">
            <a:alphaModFix/>
          </a:blip>
          <a:stretch>
            <a:fillRect/>
          </a:stretch>
        </p:blipFill>
        <p:spPr>
          <a:xfrm>
            <a:off x="6854800" y="2071325"/>
            <a:ext cx="1517003" cy="2293825"/>
          </a:xfrm>
          <a:prstGeom prst="rect">
            <a:avLst/>
          </a:prstGeom>
          <a:noFill/>
          <a:ln>
            <a:noFill/>
          </a:ln>
        </p:spPr>
      </p:pic>
      <p:sp>
        <p:nvSpPr>
          <p:cNvPr id="1247" name="Google Shape;1247;p110">
            <a:hlinkClick action="ppaction://hlinksldjump" r:id="rId10"/>
          </p:cNvPr>
          <p:cNvSpPr txBox="1"/>
          <p:nvPr/>
        </p:nvSpPr>
        <p:spPr>
          <a:xfrm>
            <a:off x="380950" y="4573250"/>
            <a:ext cx="1720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0">
            <a:hlinkClick action="ppaction://hlinksldjump" r:id="rId11"/>
          </p:cNvPr>
          <p:cNvSpPr/>
          <p:nvPr/>
        </p:nvSpPr>
        <p:spPr>
          <a:xfrm>
            <a:off x="380938" y="4573250"/>
            <a:ext cx="17205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 Shoulder </a:t>
            </a:r>
            <a:endParaRPr/>
          </a:p>
        </p:txBody>
      </p:sp>
      <p:sp>
        <p:nvSpPr>
          <p:cNvPr id="1249" name="Google Shape;1249;p110">
            <a:hlinkClick action="ppaction://hlinksldjump" r:id="rId12"/>
          </p:cNvPr>
          <p:cNvSpPr/>
          <p:nvPr/>
        </p:nvSpPr>
        <p:spPr>
          <a:xfrm>
            <a:off x="3768449" y="4573250"/>
            <a:ext cx="1377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 Suit</a:t>
            </a:r>
            <a:endParaRPr/>
          </a:p>
        </p:txBody>
      </p:sp>
      <p:sp>
        <p:nvSpPr>
          <p:cNvPr id="1250" name="Google Shape;1250;p110">
            <a:hlinkClick action="ppaction://hlinksldjump" r:id="rId13"/>
          </p:cNvPr>
          <p:cNvSpPr/>
          <p:nvPr/>
        </p:nvSpPr>
        <p:spPr>
          <a:xfrm>
            <a:off x="6812450" y="4573250"/>
            <a:ext cx="16017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Shift Dresses</a:t>
            </a:r>
            <a:endParaRPr/>
          </a:p>
        </p:txBody>
      </p:sp>
      <p:pic>
        <p:nvPicPr>
          <p:cNvPr id="1251" name="Google Shape;1251;p110">
            <a:hlinkClick action="ppaction://hlinksldjump" r:id="rId14"/>
          </p:cNvPr>
          <p:cNvPicPr preferRelativeResize="0"/>
          <p:nvPr/>
        </p:nvPicPr>
        <p:blipFill>
          <a:blip r:embed="rId15">
            <a:alphaModFix/>
          </a:blip>
          <a:stretch>
            <a:fillRect/>
          </a:stretch>
        </p:blipFill>
        <p:spPr>
          <a:xfrm>
            <a:off x="763151" y="2024275"/>
            <a:ext cx="832081" cy="2387898"/>
          </a:xfrm>
          <a:prstGeom prst="rect">
            <a:avLst/>
          </a:prstGeom>
          <a:noFill/>
          <a:ln>
            <a:noFill/>
          </a:ln>
        </p:spPr>
      </p:pic>
      <p:sp>
        <p:nvSpPr>
          <p:cNvPr id="1252" name="Google Shape;1252;p110">
            <a:hlinkClick action="ppaction://hlinksldjump" r:id="rId1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11"/>
          <p:cNvPicPr preferRelativeResize="0"/>
          <p:nvPr/>
        </p:nvPicPr>
        <p:blipFill>
          <a:blip r:embed="rId3">
            <a:alphaModFix/>
          </a:blip>
          <a:stretch>
            <a:fillRect/>
          </a:stretch>
        </p:blipFill>
        <p:spPr>
          <a:xfrm>
            <a:off x="428600" y="878075"/>
            <a:ext cx="1794825" cy="3995248"/>
          </a:xfrm>
          <a:prstGeom prst="rect">
            <a:avLst/>
          </a:prstGeom>
          <a:noFill/>
          <a:ln>
            <a:noFill/>
          </a:ln>
        </p:spPr>
      </p:pic>
      <p:sp>
        <p:nvSpPr>
          <p:cNvPr id="1258" name="Google Shape;1258;p111"/>
          <p:cNvSpPr txBox="1"/>
          <p:nvPr/>
        </p:nvSpPr>
        <p:spPr>
          <a:xfrm>
            <a:off x="2894300" y="1711550"/>
            <a:ext cx="5986500" cy="23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omic Sans MS"/>
                <a:ea typeface="Comic Sans MS"/>
                <a:cs typeface="Comic Sans MS"/>
                <a:sym typeface="Comic Sans MS"/>
              </a:rPr>
              <a:t>One-shoulder dresses embody elegance and sophistication, gracefully highlighting the asymmetry of the human form. This style features a single shoulder strap or sleeve, leaving the other shoulder bare, which creates a stunning and fashionable silhouette. The one-shoulder design adds a touch of glamour and uniqueness, making it a popular choice for formal events, proms, weddings, and cocktail parties. </a:t>
            </a:r>
            <a:endParaRPr sz="1600">
              <a:latin typeface="Comic Sans MS"/>
              <a:ea typeface="Comic Sans MS"/>
              <a:cs typeface="Comic Sans MS"/>
              <a:sym typeface="Comic Sans MS"/>
            </a:endParaRPr>
          </a:p>
        </p:txBody>
      </p:sp>
      <p:sp>
        <p:nvSpPr>
          <p:cNvPr id="1259" name="Google Shape;1259;p111"/>
          <p:cNvSpPr txBox="1"/>
          <p:nvPr/>
        </p:nvSpPr>
        <p:spPr>
          <a:xfrm>
            <a:off x="3065325" y="1080050"/>
            <a:ext cx="4841100" cy="6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Caveat"/>
                <a:ea typeface="Caveat"/>
                <a:cs typeface="Caveat"/>
                <a:sym typeface="Caveat"/>
              </a:rPr>
              <a:t>One Shoulder Dresses</a:t>
            </a:r>
            <a:endParaRPr b="1" sz="3000">
              <a:latin typeface="Caveat"/>
              <a:ea typeface="Caveat"/>
              <a:cs typeface="Caveat"/>
              <a:sym typeface="Caveat"/>
            </a:endParaRPr>
          </a:p>
        </p:txBody>
      </p:sp>
      <p:sp>
        <p:nvSpPr>
          <p:cNvPr id="1260" name="Google Shape;1260;p111">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p111">
            <a:hlinkClick action="ppaction://hlinksldjump" r:id="rId5"/>
          </p:cNvPr>
          <p:cNvSpPr/>
          <p:nvPr/>
        </p:nvSpPr>
        <p:spPr>
          <a:xfrm>
            <a:off x="4854350" y="438815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Shop it</a:t>
            </a:r>
            <a:endParaRPr/>
          </a:p>
        </p:txBody>
      </p:sp>
      <p:sp>
        <p:nvSpPr>
          <p:cNvPr id="1262" name="Google Shape;1262;p111">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12"/>
          <p:cNvSpPr txBox="1"/>
          <p:nvPr/>
        </p:nvSpPr>
        <p:spPr>
          <a:xfrm>
            <a:off x="2894300" y="1711550"/>
            <a:ext cx="5986500" cy="26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omic Sans MS"/>
                <a:ea typeface="Comic Sans MS"/>
                <a:cs typeface="Comic Sans MS"/>
                <a:sym typeface="Comic Sans MS"/>
              </a:rPr>
              <a:t>Formal suits are the quintessential embodiment of classic sophistication and professional elegance, designed to convey a sense of authority, respectability, and refined taste. Characterized by their tailored fit, these suits typically consist of a matching jacket and trousers, crafted from high-quality fabrics like wool, silk, or blends that offer both durability and comfort. The versatility of formal suits makes them suitable for a wide range of occasions, from business meetings and corporate events to weddings and formal dinners. </a:t>
            </a:r>
            <a:endParaRPr sz="16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
        <p:nvSpPr>
          <p:cNvPr id="1268" name="Google Shape;1268;p112"/>
          <p:cNvSpPr txBox="1"/>
          <p:nvPr/>
        </p:nvSpPr>
        <p:spPr>
          <a:xfrm>
            <a:off x="3065325" y="1080050"/>
            <a:ext cx="4841100" cy="6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veat"/>
                <a:ea typeface="Caveat"/>
                <a:cs typeface="Caveat"/>
                <a:sym typeface="Caveat"/>
              </a:rPr>
              <a:t>Formal Suites</a:t>
            </a:r>
            <a:endParaRPr b="1" sz="3000">
              <a:solidFill>
                <a:schemeClr val="dk1"/>
              </a:solidFill>
              <a:latin typeface="Caveat"/>
              <a:ea typeface="Caveat"/>
              <a:cs typeface="Caveat"/>
              <a:sym typeface="Caveat"/>
            </a:endParaRPr>
          </a:p>
          <a:p>
            <a:pPr indent="0" lvl="0" marL="0" rtl="0" algn="ctr">
              <a:spcBef>
                <a:spcPts val="0"/>
              </a:spcBef>
              <a:spcAft>
                <a:spcPts val="0"/>
              </a:spcAft>
              <a:buNone/>
            </a:pPr>
            <a:r>
              <a:t/>
            </a:r>
            <a:endParaRPr b="1" sz="3000">
              <a:latin typeface="Caveat"/>
              <a:ea typeface="Caveat"/>
              <a:cs typeface="Caveat"/>
              <a:sym typeface="Caveat"/>
            </a:endParaRPr>
          </a:p>
        </p:txBody>
      </p:sp>
      <p:pic>
        <p:nvPicPr>
          <p:cNvPr id="1269" name="Google Shape;1269;p112"/>
          <p:cNvPicPr preferRelativeResize="0"/>
          <p:nvPr/>
        </p:nvPicPr>
        <p:blipFill>
          <a:blip r:embed="rId3">
            <a:alphaModFix/>
          </a:blip>
          <a:stretch>
            <a:fillRect/>
          </a:stretch>
        </p:blipFill>
        <p:spPr>
          <a:xfrm>
            <a:off x="368625" y="875713"/>
            <a:ext cx="2155998" cy="4032574"/>
          </a:xfrm>
          <a:prstGeom prst="rect">
            <a:avLst/>
          </a:prstGeom>
          <a:noFill/>
          <a:ln>
            <a:noFill/>
          </a:ln>
        </p:spPr>
      </p:pic>
      <p:sp>
        <p:nvSpPr>
          <p:cNvPr id="1270" name="Google Shape;1270;p112">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1" name="Google Shape;1271;p112">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2" name="Google Shape;1272;p112">
            <a:hlinkClick action="ppaction://hlinksldjump" r:id="rId6"/>
          </p:cNvPr>
          <p:cNvSpPr/>
          <p:nvPr/>
        </p:nvSpPr>
        <p:spPr>
          <a:xfrm>
            <a:off x="4854350" y="438815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Shop it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13"/>
          <p:cNvSpPr txBox="1"/>
          <p:nvPr/>
        </p:nvSpPr>
        <p:spPr>
          <a:xfrm>
            <a:off x="2618050" y="1619475"/>
            <a:ext cx="6419400" cy="3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mic Sans MS"/>
                <a:ea typeface="Comic Sans MS"/>
                <a:cs typeface="Comic Sans MS"/>
                <a:sym typeface="Comic Sans MS"/>
              </a:rPr>
              <a:t>Shift dresses stand as a testament to timeless simplicity and effortless elegance in the realm of fashion. Characterized by their straight fit and simple lines, shift dresses fall from the shoulders and are designed to lightly skim the body, offering a flattering silhouette for all body types without the constraint of a defined waist. This style gained prominence in the 1960s, embodying the era's spirit of freedom and rebellion against restrictive fashion norms. Made from a variety of fabrics, from luxurious silks to breathable cotton, shift dresses makes it a staple for any wardrobe, easily transitioning from day to night with the simple addition of accessories like statement jewelry, belts, or a change of shoes. </a:t>
            </a:r>
            <a:endParaRPr sz="1500">
              <a:latin typeface="Comic Sans MS"/>
              <a:ea typeface="Comic Sans MS"/>
              <a:cs typeface="Comic Sans MS"/>
              <a:sym typeface="Comic Sans MS"/>
            </a:endParaRPr>
          </a:p>
        </p:txBody>
      </p:sp>
      <p:sp>
        <p:nvSpPr>
          <p:cNvPr id="1278" name="Google Shape;1278;p113"/>
          <p:cNvSpPr txBox="1"/>
          <p:nvPr/>
        </p:nvSpPr>
        <p:spPr>
          <a:xfrm>
            <a:off x="3091650" y="987975"/>
            <a:ext cx="4841100" cy="6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Caveat"/>
                <a:ea typeface="Caveat"/>
                <a:cs typeface="Caveat"/>
                <a:sym typeface="Caveat"/>
              </a:rPr>
              <a:t>Shift Dresses</a:t>
            </a:r>
            <a:endParaRPr b="1" sz="3000">
              <a:solidFill>
                <a:schemeClr val="dk1"/>
              </a:solidFill>
              <a:latin typeface="Caveat"/>
              <a:ea typeface="Caveat"/>
              <a:cs typeface="Caveat"/>
              <a:sym typeface="Caveat"/>
            </a:endParaRPr>
          </a:p>
          <a:p>
            <a:pPr indent="0" lvl="0" marL="0" rtl="0" algn="ctr">
              <a:spcBef>
                <a:spcPts val="0"/>
              </a:spcBef>
              <a:spcAft>
                <a:spcPts val="0"/>
              </a:spcAft>
              <a:buNone/>
            </a:pPr>
            <a:r>
              <a:t/>
            </a:r>
            <a:endParaRPr b="1" sz="3000">
              <a:latin typeface="Caveat"/>
              <a:ea typeface="Caveat"/>
              <a:cs typeface="Caveat"/>
              <a:sym typeface="Caveat"/>
            </a:endParaRPr>
          </a:p>
        </p:txBody>
      </p:sp>
      <p:pic>
        <p:nvPicPr>
          <p:cNvPr id="1279" name="Google Shape;1279;p113"/>
          <p:cNvPicPr preferRelativeResize="0"/>
          <p:nvPr/>
        </p:nvPicPr>
        <p:blipFill>
          <a:blip r:embed="rId3">
            <a:alphaModFix/>
          </a:blip>
          <a:stretch>
            <a:fillRect/>
          </a:stretch>
        </p:blipFill>
        <p:spPr>
          <a:xfrm>
            <a:off x="78925" y="1080050"/>
            <a:ext cx="2413050" cy="3978300"/>
          </a:xfrm>
          <a:prstGeom prst="rect">
            <a:avLst/>
          </a:prstGeom>
          <a:noFill/>
          <a:ln>
            <a:noFill/>
          </a:ln>
        </p:spPr>
      </p:pic>
      <p:sp>
        <p:nvSpPr>
          <p:cNvPr id="1280" name="Google Shape;1280;p113">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1" name="Google Shape;1281;p113">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113">
            <a:hlinkClick action="ppaction://hlinksldjump" r:id="rId6"/>
          </p:cNvPr>
          <p:cNvSpPr/>
          <p:nvPr/>
        </p:nvSpPr>
        <p:spPr>
          <a:xfrm>
            <a:off x="4854350" y="4388150"/>
            <a:ext cx="1070100" cy="346200"/>
          </a:xfrm>
          <a:prstGeom prst="roundRect">
            <a:avLst>
              <a:gd fmla="val 16667" name="adj"/>
            </a:avLst>
          </a:prstGeom>
          <a:gradFill>
            <a:gsLst>
              <a:gs pos="0">
                <a:srgbClr val="D5BD8B"/>
              </a:gs>
              <a:gs pos="100000">
                <a:srgbClr val="9C7E42"/>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Shop it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14"/>
          <p:cNvSpPr txBox="1"/>
          <p:nvPr/>
        </p:nvSpPr>
        <p:spPr>
          <a:xfrm>
            <a:off x="381000" y="960150"/>
            <a:ext cx="354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SEARCH FOR FASHION ITEMS</a:t>
            </a:r>
            <a:endParaRPr b="1" sz="1800"/>
          </a:p>
        </p:txBody>
      </p:sp>
      <p:sp>
        <p:nvSpPr>
          <p:cNvPr id="1288" name="Google Shape;1288;p114"/>
          <p:cNvSpPr txBox="1"/>
          <p:nvPr/>
        </p:nvSpPr>
        <p:spPr>
          <a:xfrm>
            <a:off x="380900" y="1543263"/>
            <a:ext cx="8091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Shop your desired item by category</a:t>
            </a:r>
            <a:endParaRPr sz="1600"/>
          </a:p>
        </p:txBody>
      </p:sp>
      <p:sp>
        <p:nvSpPr>
          <p:cNvPr id="1289" name="Google Shape;1289;p114">
            <a:hlinkClick action="ppaction://hlinksldjump" r:id="rId3"/>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0" name="Google Shape;1290;p114"/>
          <p:cNvSpPr/>
          <p:nvPr/>
        </p:nvSpPr>
        <p:spPr>
          <a:xfrm>
            <a:off x="3951725" y="993150"/>
            <a:ext cx="3606600" cy="3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1" name="Google Shape;1291;p114"/>
          <p:cNvSpPr/>
          <p:nvPr/>
        </p:nvSpPr>
        <p:spPr>
          <a:xfrm>
            <a:off x="7197775" y="993075"/>
            <a:ext cx="360600" cy="3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2" name="Google Shape;1292;p114"/>
          <p:cNvPicPr preferRelativeResize="0"/>
          <p:nvPr/>
        </p:nvPicPr>
        <p:blipFill>
          <a:blip r:embed="rId4">
            <a:alphaModFix/>
          </a:blip>
          <a:stretch>
            <a:fillRect/>
          </a:stretch>
        </p:blipFill>
        <p:spPr>
          <a:xfrm>
            <a:off x="7254250" y="1065375"/>
            <a:ext cx="247649" cy="247649"/>
          </a:xfrm>
          <a:prstGeom prst="rect">
            <a:avLst/>
          </a:prstGeom>
          <a:noFill/>
          <a:ln>
            <a:noFill/>
          </a:ln>
        </p:spPr>
      </p:pic>
      <p:sp>
        <p:nvSpPr>
          <p:cNvPr id="1293" name="Google Shape;1293;p114"/>
          <p:cNvSpPr txBox="1"/>
          <p:nvPr/>
        </p:nvSpPr>
        <p:spPr>
          <a:xfrm>
            <a:off x="3951725" y="993150"/>
            <a:ext cx="32460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do you want to search ?</a:t>
            </a:r>
            <a:endParaRPr/>
          </a:p>
        </p:txBody>
      </p:sp>
      <p:pic>
        <p:nvPicPr>
          <p:cNvPr id="1294" name="Google Shape;1294;p114"/>
          <p:cNvPicPr preferRelativeResize="0"/>
          <p:nvPr/>
        </p:nvPicPr>
        <p:blipFill>
          <a:blip r:embed="rId5">
            <a:alphaModFix/>
          </a:blip>
          <a:stretch>
            <a:fillRect/>
          </a:stretch>
        </p:blipFill>
        <p:spPr>
          <a:xfrm>
            <a:off x="3839738" y="2024285"/>
            <a:ext cx="1276700" cy="2387898"/>
          </a:xfrm>
          <a:prstGeom prst="rect">
            <a:avLst/>
          </a:prstGeom>
          <a:noFill/>
          <a:ln>
            <a:noFill/>
          </a:ln>
        </p:spPr>
      </p:pic>
      <p:pic>
        <p:nvPicPr>
          <p:cNvPr id="1295" name="Google Shape;1295;p114"/>
          <p:cNvPicPr preferRelativeResize="0"/>
          <p:nvPr/>
        </p:nvPicPr>
        <p:blipFill>
          <a:blip r:embed="rId6">
            <a:alphaModFix/>
          </a:blip>
          <a:stretch>
            <a:fillRect/>
          </a:stretch>
        </p:blipFill>
        <p:spPr>
          <a:xfrm>
            <a:off x="6854800" y="2071325"/>
            <a:ext cx="1517003" cy="2293825"/>
          </a:xfrm>
          <a:prstGeom prst="rect">
            <a:avLst/>
          </a:prstGeom>
          <a:noFill/>
          <a:ln>
            <a:noFill/>
          </a:ln>
        </p:spPr>
      </p:pic>
      <p:sp>
        <p:nvSpPr>
          <p:cNvPr id="1296" name="Google Shape;1296;p114"/>
          <p:cNvSpPr txBox="1"/>
          <p:nvPr/>
        </p:nvSpPr>
        <p:spPr>
          <a:xfrm>
            <a:off x="380938" y="4573250"/>
            <a:ext cx="1720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4"/>
          <p:cNvSpPr/>
          <p:nvPr/>
        </p:nvSpPr>
        <p:spPr>
          <a:xfrm>
            <a:off x="380938" y="4573250"/>
            <a:ext cx="17205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 Shoulder </a:t>
            </a:r>
            <a:endParaRPr/>
          </a:p>
        </p:txBody>
      </p:sp>
      <p:sp>
        <p:nvSpPr>
          <p:cNvPr id="1298" name="Google Shape;1298;p114"/>
          <p:cNvSpPr/>
          <p:nvPr/>
        </p:nvSpPr>
        <p:spPr>
          <a:xfrm>
            <a:off x="3768449" y="4573250"/>
            <a:ext cx="13770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 Suit</a:t>
            </a:r>
            <a:endParaRPr/>
          </a:p>
        </p:txBody>
      </p:sp>
      <p:sp>
        <p:nvSpPr>
          <p:cNvPr id="1299" name="Google Shape;1299;p114"/>
          <p:cNvSpPr/>
          <p:nvPr/>
        </p:nvSpPr>
        <p:spPr>
          <a:xfrm>
            <a:off x="6812450" y="4573250"/>
            <a:ext cx="16017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Shift Dresses</a:t>
            </a:r>
            <a:endParaRPr/>
          </a:p>
        </p:txBody>
      </p:sp>
      <p:pic>
        <p:nvPicPr>
          <p:cNvPr id="1300" name="Google Shape;1300;p114"/>
          <p:cNvPicPr preferRelativeResize="0"/>
          <p:nvPr/>
        </p:nvPicPr>
        <p:blipFill>
          <a:blip r:embed="rId7">
            <a:alphaModFix/>
          </a:blip>
          <a:stretch>
            <a:fillRect/>
          </a:stretch>
        </p:blipFill>
        <p:spPr>
          <a:xfrm>
            <a:off x="763151" y="2024275"/>
            <a:ext cx="832081" cy="2387898"/>
          </a:xfrm>
          <a:prstGeom prst="rect">
            <a:avLst/>
          </a:prstGeom>
          <a:noFill/>
          <a:ln>
            <a:noFill/>
          </a:ln>
        </p:spPr>
      </p:pic>
      <p:sp>
        <p:nvSpPr>
          <p:cNvPr id="1301" name="Google Shape;1301;p114">
            <a:hlinkClick action="ppaction://hlinksldjump" r:id="rId8"/>
          </p:cNvPr>
          <p:cNvSpPr txBox="1"/>
          <p:nvPr/>
        </p:nvSpPr>
        <p:spPr>
          <a:xfrm>
            <a:off x="3951725" y="993075"/>
            <a:ext cx="3606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114">
            <a:hlinkClick action="ppaction://hlinksldjump" r:id="rId9"/>
          </p:cNvPr>
          <p:cNvPicPr preferRelativeResize="0"/>
          <p:nvPr/>
        </p:nvPicPr>
        <p:blipFill>
          <a:blip r:embed="rId7">
            <a:alphaModFix/>
          </a:blip>
          <a:stretch>
            <a:fillRect/>
          </a:stretch>
        </p:blipFill>
        <p:spPr>
          <a:xfrm>
            <a:off x="763151" y="2024275"/>
            <a:ext cx="832081" cy="2387898"/>
          </a:xfrm>
          <a:prstGeom prst="rect">
            <a:avLst/>
          </a:prstGeom>
          <a:noFill/>
          <a:ln>
            <a:noFill/>
          </a:ln>
        </p:spPr>
      </p:pic>
      <p:pic>
        <p:nvPicPr>
          <p:cNvPr id="1303" name="Google Shape;1303;p114">
            <a:hlinkClick action="ppaction://hlinksldjump" r:id="rId10"/>
          </p:cNvPr>
          <p:cNvPicPr preferRelativeResize="0"/>
          <p:nvPr/>
        </p:nvPicPr>
        <p:blipFill>
          <a:blip r:embed="rId5">
            <a:alphaModFix/>
          </a:blip>
          <a:stretch>
            <a:fillRect/>
          </a:stretch>
        </p:blipFill>
        <p:spPr>
          <a:xfrm>
            <a:off x="3839738" y="2024285"/>
            <a:ext cx="1276700" cy="2387898"/>
          </a:xfrm>
          <a:prstGeom prst="rect">
            <a:avLst/>
          </a:prstGeom>
          <a:noFill/>
          <a:ln>
            <a:noFill/>
          </a:ln>
        </p:spPr>
      </p:pic>
      <p:pic>
        <p:nvPicPr>
          <p:cNvPr id="1304" name="Google Shape;1304;p114">
            <a:hlinkClick action="ppaction://hlinksldjump" r:id="rId11"/>
          </p:cNvPr>
          <p:cNvPicPr preferRelativeResize="0"/>
          <p:nvPr/>
        </p:nvPicPr>
        <p:blipFill>
          <a:blip r:embed="rId6">
            <a:alphaModFix/>
          </a:blip>
          <a:stretch>
            <a:fillRect/>
          </a:stretch>
        </p:blipFill>
        <p:spPr>
          <a:xfrm>
            <a:off x="6854800" y="2071325"/>
            <a:ext cx="1517003" cy="2293825"/>
          </a:xfrm>
          <a:prstGeom prst="rect">
            <a:avLst/>
          </a:prstGeom>
          <a:noFill/>
          <a:ln>
            <a:noFill/>
          </a:ln>
        </p:spPr>
      </p:pic>
      <p:sp>
        <p:nvSpPr>
          <p:cNvPr id="1305" name="Google Shape;1305;p114">
            <a:hlinkClick action="ppaction://hlinksldjump" r:id="rId12"/>
          </p:cNvPr>
          <p:cNvSpPr/>
          <p:nvPr/>
        </p:nvSpPr>
        <p:spPr>
          <a:xfrm>
            <a:off x="380938" y="4573250"/>
            <a:ext cx="17205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 Shoulder </a:t>
            </a:r>
            <a:endParaRPr/>
          </a:p>
        </p:txBody>
      </p:sp>
      <p:sp>
        <p:nvSpPr>
          <p:cNvPr id="1306" name="Google Shape;1306;p114">
            <a:hlinkClick action="ppaction://hlinksldjump" r:id="rId13"/>
          </p:cNvPr>
          <p:cNvSpPr/>
          <p:nvPr/>
        </p:nvSpPr>
        <p:spPr>
          <a:xfrm>
            <a:off x="3768449" y="4573250"/>
            <a:ext cx="1377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 Suit</a:t>
            </a:r>
            <a:endParaRPr/>
          </a:p>
        </p:txBody>
      </p:sp>
      <p:sp>
        <p:nvSpPr>
          <p:cNvPr id="1307" name="Google Shape;1307;p114">
            <a:hlinkClick action="ppaction://hlinksldjump" r:id="rId14"/>
          </p:cNvPr>
          <p:cNvSpPr/>
          <p:nvPr/>
        </p:nvSpPr>
        <p:spPr>
          <a:xfrm>
            <a:off x="6812450" y="4573250"/>
            <a:ext cx="16017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Shift Dresses</a:t>
            </a:r>
            <a:endParaRPr/>
          </a:p>
        </p:txBody>
      </p:sp>
      <p:sp>
        <p:nvSpPr>
          <p:cNvPr id="1308" name="Google Shape;1308;p114">
            <a:hlinkClick action="ppaction://hlinksldjump" r:id="rId1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15">
            <a:hlinkClick action="ppaction://hlinksldjump" r:id="rId3"/>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p115"/>
          <p:cNvSpPr txBox="1"/>
          <p:nvPr/>
        </p:nvSpPr>
        <p:spPr>
          <a:xfrm>
            <a:off x="4067175" y="993150"/>
            <a:ext cx="2991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Red one shoulder dress</a:t>
            </a:r>
            <a:endParaRPr/>
          </a:p>
        </p:txBody>
      </p:sp>
      <p:sp>
        <p:nvSpPr>
          <p:cNvPr id="1315" name="Google Shape;1315;p115"/>
          <p:cNvSpPr txBox="1"/>
          <p:nvPr/>
        </p:nvSpPr>
        <p:spPr>
          <a:xfrm>
            <a:off x="381000" y="960150"/>
            <a:ext cx="3546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SEARCH FOR FASHION ITEMS</a:t>
            </a:r>
            <a:endParaRPr b="1" sz="1800"/>
          </a:p>
        </p:txBody>
      </p:sp>
      <p:sp>
        <p:nvSpPr>
          <p:cNvPr id="1316" name="Google Shape;1316;p115"/>
          <p:cNvSpPr txBox="1"/>
          <p:nvPr/>
        </p:nvSpPr>
        <p:spPr>
          <a:xfrm>
            <a:off x="380900" y="1543263"/>
            <a:ext cx="8091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Shop your desired item by category</a:t>
            </a:r>
            <a:endParaRPr sz="1600"/>
          </a:p>
        </p:txBody>
      </p:sp>
      <p:sp>
        <p:nvSpPr>
          <p:cNvPr id="1317" name="Google Shape;1317;p115"/>
          <p:cNvSpPr/>
          <p:nvPr/>
        </p:nvSpPr>
        <p:spPr>
          <a:xfrm>
            <a:off x="3951725" y="993150"/>
            <a:ext cx="3606600" cy="39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Red one shoulder</a:t>
            </a:r>
            <a:endParaRPr/>
          </a:p>
        </p:txBody>
      </p:sp>
      <p:sp>
        <p:nvSpPr>
          <p:cNvPr id="1318" name="Google Shape;1318;p115">
            <a:hlinkClick action="ppaction://hlinksldjump" r:id="rId4"/>
          </p:cNvPr>
          <p:cNvSpPr/>
          <p:nvPr/>
        </p:nvSpPr>
        <p:spPr>
          <a:xfrm>
            <a:off x="7197775" y="993075"/>
            <a:ext cx="360600" cy="392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9" name="Google Shape;1319;p115"/>
          <p:cNvPicPr preferRelativeResize="0"/>
          <p:nvPr/>
        </p:nvPicPr>
        <p:blipFill>
          <a:blip r:embed="rId5">
            <a:alphaModFix/>
          </a:blip>
          <a:stretch>
            <a:fillRect/>
          </a:stretch>
        </p:blipFill>
        <p:spPr>
          <a:xfrm>
            <a:off x="7254250" y="1065375"/>
            <a:ext cx="247649" cy="247649"/>
          </a:xfrm>
          <a:prstGeom prst="rect">
            <a:avLst/>
          </a:prstGeom>
          <a:noFill/>
          <a:ln>
            <a:noFill/>
          </a:ln>
        </p:spPr>
      </p:pic>
      <p:pic>
        <p:nvPicPr>
          <p:cNvPr id="1320" name="Google Shape;1320;p115"/>
          <p:cNvPicPr preferRelativeResize="0"/>
          <p:nvPr/>
        </p:nvPicPr>
        <p:blipFill>
          <a:blip r:embed="rId6">
            <a:alphaModFix/>
          </a:blip>
          <a:stretch>
            <a:fillRect/>
          </a:stretch>
        </p:blipFill>
        <p:spPr>
          <a:xfrm>
            <a:off x="3839738" y="2024285"/>
            <a:ext cx="1276700" cy="2387898"/>
          </a:xfrm>
          <a:prstGeom prst="rect">
            <a:avLst/>
          </a:prstGeom>
          <a:noFill/>
          <a:ln>
            <a:noFill/>
          </a:ln>
        </p:spPr>
      </p:pic>
      <p:pic>
        <p:nvPicPr>
          <p:cNvPr id="1321" name="Google Shape;1321;p115"/>
          <p:cNvPicPr preferRelativeResize="0"/>
          <p:nvPr/>
        </p:nvPicPr>
        <p:blipFill>
          <a:blip r:embed="rId7">
            <a:alphaModFix/>
          </a:blip>
          <a:stretch>
            <a:fillRect/>
          </a:stretch>
        </p:blipFill>
        <p:spPr>
          <a:xfrm>
            <a:off x="6854800" y="2071325"/>
            <a:ext cx="1517003" cy="2293825"/>
          </a:xfrm>
          <a:prstGeom prst="rect">
            <a:avLst/>
          </a:prstGeom>
          <a:noFill/>
          <a:ln>
            <a:noFill/>
          </a:ln>
        </p:spPr>
      </p:pic>
      <p:sp>
        <p:nvSpPr>
          <p:cNvPr id="1322" name="Google Shape;1322;p115"/>
          <p:cNvSpPr txBox="1"/>
          <p:nvPr/>
        </p:nvSpPr>
        <p:spPr>
          <a:xfrm>
            <a:off x="380938" y="4573250"/>
            <a:ext cx="1720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5"/>
          <p:cNvSpPr/>
          <p:nvPr/>
        </p:nvSpPr>
        <p:spPr>
          <a:xfrm>
            <a:off x="380938" y="4573250"/>
            <a:ext cx="17205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 Shoulder </a:t>
            </a:r>
            <a:endParaRPr/>
          </a:p>
        </p:txBody>
      </p:sp>
      <p:sp>
        <p:nvSpPr>
          <p:cNvPr id="1324" name="Google Shape;1324;p115"/>
          <p:cNvSpPr/>
          <p:nvPr/>
        </p:nvSpPr>
        <p:spPr>
          <a:xfrm>
            <a:off x="3768449" y="4573250"/>
            <a:ext cx="13770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 Suit</a:t>
            </a:r>
            <a:endParaRPr/>
          </a:p>
        </p:txBody>
      </p:sp>
      <p:sp>
        <p:nvSpPr>
          <p:cNvPr id="1325" name="Google Shape;1325;p115"/>
          <p:cNvSpPr/>
          <p:nvPr/>
        </p:nvSpPr>
        <p:spPr>
          <a:xfrm>
            <a:off x="6812450" y="4573250"/>
            <a:ext cx="1601700" cy="39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Shift Dresses</a:t>
            </a:r>
            <a:endParaRPr/>
          </a:p>
        </p:txBody>
      </p:sp>
      <p:pic>
        <p:nvPicPr>
          <p:cNvPr id="1326" name="Google Shape;1326;p115"/>
          <p:cNvPicPr preferRelativeResize="0"/>
          <p:nvPr/>
        </p:nvPicPr>
        <p:blipFill>
          <a:blip r:embed="rId8">
            <a:alphaModFix/>
          </a:blip>
          <a:stretch>
            <a:fillRect/>
          </a:stretch>
        </p:blipFill>
        <p:spPr>
          <a:xfrm>
            <a:off x="763151" y="2024275"/>
            <a:ext cx="832081" cy="2387898"/>
          </a:xfrm>
          <a:prstGeom prst="rect">
            <a:avLst/>
          </a:prstGeom>
          <a:noFill/>
          <a:ln>
            <a:noFill/>
          </a:ln>
        </p:spPr>
      </p:pic>
      <p:pic>
        <p:nvPicPr>
          <p:cNvPr id="1327" name="Google Shape;1327;p115">
            <a:hlinkClick action="ppaction://hlinksldjump" r:id="rId9"/>
          </p:cNvPr>
          <p:cNvPicPr preferRelativeResize="0"/>
          <p:nvPr/>
        </p:nvPicPr>
        <p:blipFill>
          <a:blip r:embed="rId8">
            <a:alphaModFix/>
          </a:blip>
          <a:stretch>
            <a:fillRect/>
          </a:stretch>
        </p:blipFill>
        <p:spPr>
          <a:xfrm>
            <a:off x="763151" y="2024275"/>
            <a:ext cx="832081" cy="2387898"/>
          </a:xfrm>
          <a:prstGeom prst="rect">
            <a:avLst/>
          </a:prstGeom>
          <a:noFill/>
          <a:ln>
            <a:noFill/>
          </a:ln>
        </p:spPr>
      </p:pic>
      <p:pic>
        <p:nvPicPr>
          <p:cNvPr id="1328" name="Google Shape;1328;p115">
            <a:hlinkClick action="ppaction://hlinksldjump" r:id="rId10"/>
          </p:cNvPr>
          <p:cNvPicPr preferRelativeResize="0"/>
          <p:nvPr/>
        </p:nvPicPr>
        <p:blipFill>
          <a:blip r:embed="rId6">
            <a:alphaModFix/>
          </a:blip>
          <a:stretch>
            <a:fillRect/>
          </a:stretch>
        </p:blipFill>
        <p:spPr>
          <a:xfrm>
            <a:off x="3839738" y="2024285"/>
            <a:ext cx="1276700" cy="2387898"/>
          </a:xfrm>
          <a:prstGeom prst="rect">
            <a:avLst/>
          </a:prstGeom>
          <a:noFill/>
          <a:ln>
            <a:noFill/>
          </a:ln>
        </p:spPr>
      </p:pic>
      <p:pic>
        <p:nvPicPr>
          <p:cNvPr id="1329" name="Google Shape;1329;p115">
            <a:hlinkClick action="ppaction://hlinksldjump" r:id="rId11"/>
          </p:cNvPr>
          <p:cNvPicPr preferRelativeResize="0"/>
          <p:nvPr/>
        </p:nvPicPr>
        <p:blipFill>
          <a:blip r:embed="rId7">
            <a:alphaModFix/>
          </a:blip>
          <a:stretch>
            <a:fillRect/>
          </a:stretch>
        </p:blipFill>
        <p:spPr>
          <a:xfrm>
            <a:off x="6854800" y="2071325"/>
            <a:ext cx="1517003" cy="2293825"/>
          </a:xfrm>
          <a:prstGeom prst="rect">
            <a:avLst/>
          </a:prstGeom>
          <a:noFill/>
          <a:ln>
            <a:noFill/>
          </a:ln>
        </p:spPr>
      </p:pic>
      <p:sp>
        <p:nvSpPr>
          <p:cNvPr id="1330" name="Google Shape;1330;p115">
            <a:hlinkClick action="ppaction://hlinksldjump" r:id="rId12"/>
          </p:cNvPr>
          <p:cNvSpPr/>
          <p:nvPr/>
        </p:nvSpPr>
        <p:spPr>
          <a:xfrm>
            <a:off x="380938" y="4573250"/>
            <a:ext cx="17205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One Shoulder </a:t>
            </a:r>
            <a:endParaRPr/>
          </a:p>
        </p:txBody>
      </p:sp>
      <p:sp>
        <p:nvSpPr>
          <p:cNvPr id="1331" name="Google Shape;1331;p115">
            <a:hlinkClick action="ppaction://hlinksldjump" r:id="rId13"/>
          </p:cNvPr>
          <p:cNvSpPr/>
          <p:nvPr/>
        </p:nvSpPr>
        <p:spPr>
          <a:xfrm>
            <a:off x="3768449" y="4573250"/>
            <a:ext cx="1377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Formal Suit</a:t>
            </a:r>
            <a:endParaRPr/>
          </a:p>
        </p:txBody>
      </p:sp>
      <p:sp>
        <p:nvSpPr>
          <p:cNvPr id="1332" name="Google Shape;1332;p115">
            <a:hlinkClick action="ppaction://hlinksldjump" r:id="rId14"/>
          </p:cNvPr>
          <p:cNvSpPr/>
          <p:nvPr/>
        </p:nvSpPr>
        <p:spPr>
          <a:xfrm>
            <a:off x="6812450" y="4573250"/>
            <a:ext cx="16017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Shift Dresses</a:t>
            </a:r>
            <a:endParaRPr/>
          </a:p>
        </p:txBody>
      </p:sp>
      <p:sp>
        <p:nvSpPr>
          <p:cNvPr id="1333" name="Google Shape;1333;p115">
            <a:hlinkClick action="ppaction://hlinksldjump" r:id="rId1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306" name="Google Shape;306;p44"/>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7" name="Google Shape;307;p44"/>
          <p:cNvSpPr txBox="1"/>
          <p:nvPr/>
        </p:nvSpPr>
        <p:spPr>
          <a:xfrm>
            <a:off x="2863650" y="3254275"/>
            <a:ext cx="2277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Shoes </a:t>
            </a:r>
            <a:endParaRPr>
              <a:solidFill>
                <a:srgbClr val="004065"/>
              </a:solidFill>
            </a:endParaRPr>
          </a:p>
        </p:txBody>
      </p:sp>
      <p:sp>
        <p:nvSpPr>
          <p:cNvPr id="308" name="Google Shape;308;p44"/>
          <p:cNvSpPr txBox="1"/>
          <p:nvPr/>
        </p:nvSpPr>
        <p:spPr>
          <a:xfrm>
            <a:off x="2863650" y="2875413"/>
            <a:ext cx="2040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Dress</a:t>
            </a:r>
            <a:endParaRPr>
              <a:solidFill>
                <a:srgbClr val="004065"/>
              </a:solidFill>
            </a:endParaRPr>
          </a:p>
        </p:txBody>
      </p:sp>
      <p:sp>
        <p:nvSpPr>
          <p:cNvPr id="309" name="Google Shape;309;p44"/>
          <p:cNvSpPr txBox="1"/>
          <p:nvPr/>
        </p:nvSpPr>
        <p:spPr>
          <a:xfrm>
            <a:off x="2863650" y="2410213"/>
            <a:ext cx="213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Pants </a:t>
            </a:r>
            <a:endParaRPr>
              <a:solidFill>
                <a:srgbClr val="004065"/>
              </a:solidFill>
            </a:endParaRPr>
          </a:p>
        </p:txBody>
      </p:sp>
      <p:sp>
        <p:nvSpPr>
          <p:cNvPr id="310" name="Google Shape;310;p44"/>
          <p:cNvSpPr txBox="1"/>
          <p:nvPr/>
        </p:nvSpPr>
        <p:spPr>
          <a:xfrm>
            <a:off x="2885850" y="1998513"/>
            <a:ext cx="2090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Shirt </a:t>
            </a:r>
            <a:endParaRPr>
              <a:solidFill>
                <a:srgbClr val="004065"/>
              </a:solidFill>
            </a:endParaRPr>
          </a:p>
        </p:txBody>
      </p:sp>
      <p:pic>
        <p:nvPicPr>
          <p:cNvPr id="311" name="Google Shape;311;p44"/>
          <p:cNvPicPr preferRelativeResize="0"/>
          <p:nvPr/>
        </p:nvPicPr>
        <p:blipFill>
          <a:blip r:embed="rId3">
            <a:alphaModFix/>
          </a:blip>
          <a:stretch>
            <a:fillRect/>
          </a:stretch>
        </p:blipFill>
        <p:spPr>
          <a:xfrm>
            <a:off x="3556275" y="3254275"/>
            <a:ext cx="360000" cy="360000"/>
          </a:xfrm>
          <a:prstGeom prst="rect">
            <a:avLst/>
          </a:prstGeom>
          <a:solidFill>
            <a:schemeClr val="dk1"/>
          </a:solidFill>
          <a:ln>
            <a:noFill/>
          </a:ln>
        </p:spPr>
      </p:pic>
      <p:pic>
        <p:nvPicPr>
          <p:cNvPr id="312" name="Google Shape;312;p44"/>
          <p:cNvPicPr preferRelativeResize="0"/>
          <p:nvPr/>
        </p:nvPicPr>
        <p:blipFill>
          <a:blip r:embed="rId4">
            <a:alphaModFix/>
          </a:blip>
          <a:stretch>
            <a:fillRect/>
          </a:stretch>
        </p:blipFill>
        <p:spPr>
          <a:xfrm>
            <a:off x="3510950" y="2875413"/>
            <a:ext cx="360000" cy="360000"/>
          </a:xfrm>
          <a:prstGeom prst="rect">
            <a:avLst/>
          </a:prstGeom>
          <a:noFill/>
          <a:ln>
            <a:noFill/>
          </a:ln>
        </p:spPr>
      </p:pic>
      <p:pic>
        <p:nvPicPr>
          <p:cNvPr id="313" name="Google Shape;313;p44"/>
          <p:cNvPicPr preferRelativeResize="0"/>
          <p:nvPr/>
        </p:nvPicPr>
        <p:blipFill>
          <a:blip r:embed="rId5">
            <a:alphaModFix/>
          </a:blip>
          <a:stretch>
            <a:fillRect/>
          </a:stretch>
        </p:blipFill>
        <p:spPr>
          <a:xfrm>
            <a:off x="3495875" y="2430863"/>
            <a:ext cx="345300" cy="425713"/>
          </a:xfrm>
          <a:prstGeom prst="rect">
            <a:avLst/>
          </a:prstGeom>
          <a:noFill/>
          <a:ln>
            <a:noFill/>
          </a:ln>
        </p:spPr>
      </p:pic>
      <p:pic>
        <p:nvPicPr>
          <p:cNvPr id="314" name="Google Shape;314;p44"/>
          <p:cNvPicPr preferRelativeResize="0"/>
          <p:nvPr/>
        </p:nvPicPr>
        <p:blipFill>
          <a:blip r:embed="rId6">
            <a:alphaModFix/>
          </a:blip>
          <a:stretch>
            <a:fillRect/>
          </a:stretch>
        </p:blipFill>
        <p:spPr>
          <a:xfrm>
            <a:off x="3412000" y="1954437"/>
            <a:ext cx="458950" cy="458950"/>
          </a:xfrm>
          <a:prstGeom prst="rect">
            <a:avLst/>
          </a:prstGeom>
          <a:solidFill>
            <a:schemeClr val="dk1"/>
          </a:solidFill>
          <a:ln>
            <a:noFill/>
          </a:ln>
        </p:spPr>
      </p:pic>
      <p:sp>
        <p:nvSpPr>
          <p:cNvPr id="315" name="Google Shape;315;p44"/>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What will you be taking a </a:t>
            </a:r>
            <a:r>
              <a:rPr lang="en" sz="1200">
                <a:solidFill>
                  <a:srgbClr val="212121"/>
                </a:solidFill>
                <a:latin typeface="Calibri"/>
                <a:ea typeface="Calibri"/>
                <a:cs typeface="Calibri"/>
                <a:sym typeface="Calibri"/>
              </a:rPr>
              <a:t>picture</a:t>
            </a:r>
            <a:r>
              <a:rPr lang="en" sz="1200">
                <a:solidFill>
                  <a:srgbClr val="212121"/>
                </a:solidFill>
                <a:latin typeface="Calibri"/>
                <a:ea typeface="Calibri"/>
                <a:cs typeface="Calibri"/>
                <a:sym typeface="Calibri"/>
              </a:rPr>
              <a:t> of today”?</a:t>
            </a:r>
            <a:endParaRPr sz="1200">
              <a:solidFill>
                <a:srgbClr val="212121"/>
              </a:solidFill>
              <a:latin typeface="Calibri"/>
              <a:ea typeface="Calibri"/>
              <a:cs typeface="Calibri"/>
              <a:sym typeface="Calibri"/>
            </a:endParaRPr>
          </a:p>
        </p:txBody>
      </p:sp>
      <p:sp>
        <p:nvSpPr>
          <p:cNvPr id="316" name="Google Shape;316;p44"/>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“Capturing the Essence: What’s Your Next Fashion Focus”</a:t>
            </a:r>
            <a:endParaRPr sz="2000"/>
          </a:p>
        </p:txBody>
      </p:sp>
      <p:sp>
        <p:nvSpPr>
          <p:cNvPr id="317" name="Google Shape;317;p44">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8" name="Google Shape;318;p44">
            <a:hlinkClick action="ppaction://hlinksldjump" r:id="rId8"/>
          </p:cNvPr>
          <p:cNvSpPr txBox="1"/>
          <p:nvPr/>
        </p:nvSpPr>
        <p:spPr>
          <a:xfrm>
            <a:off x="2565600" y="24958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19" name="Google Shape;319;p44">
            <a:hlinkClick action="ppaction://hlinksldjump" r:id="rId9"/>
          </p:cNvPr>
          <p:cNvSpPr txBox="1"/>
          <p:nvPr/>
        </p:nvSpPr>
        <p:spPr>
          <a:xfrm>
            <a:off x="2565600" y="2113625"/>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20" name="Google Shape;320;p44">
            <a:hlinkClick action="ppaction://hlinksldjump" r:id="rId10"/>
          </p:cNvPr>
          <p:cNvSpPr txBox="1"/>
          <p:nvPr/>
        </p:nvSpPr>
        <p:spPr>
          <a:xfrm>
            <a:off x="2565600" y="33643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21" name="Google Shape;321;p44">
            <a:hlinkClick action="ppaction://hlinksldjump" r:id="rId11"/>
          </p:cNvPr>
          <p:cNvSpPr txBox="1"/>
          <p:nvPr/>
        </p:nvSpPr>
        <p:spPr>
          <a:xfrm>
            <a:off x="2565600" y="29530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pic>
        <p:nvPicPr>
          <p:cNvPr id="1338" name="Google Shape;1338;p116">
            <a:hlinkClick action="ppaction://hlinksldjump" r:id="rId3"/>
          </p:cNvPr>
          <p:cNvPicPr preferRelativeResize="0"/>
          <p:nvPr/>
        </p:nvPicPr>
        <p:blipFill>
          <a:blip r:embed="rId4">
            <a:alphaModFix/>
          </a:blip>
          <a:stretch>
            <a:fillRect/>
          </a:stretch>
        </p:blipFill>
        <p:spPr>
          <a:xfrm>
            <a:off x="3324450" y="1500075"/>
            <a:ext cx="1368700" cy="3533650"/>
          </a:xfrm>
          <a:prstGeom prst="rect">
            <a:avLst/>
          </a:prstGeom>
          <a:noFill/>
          <a:ln>
            <a:noFill/>
          </a:ln>
        </p:spPr>
      </p:pic>
      <p:sp>
        <p:nvSpPr>
          <p:cNvPr id="1339" name="Google Shape;1339;p116"/>
          <p:cNvSpPr txBox="1"/>
          <p:nvPr/>
        </p:nvSpPr>
        <p:spPr>
          <a:xfrm>
            <a:off x="2367875" y="821000"/>
            <a:ext cx="9032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Results Obtained !!!!</a:t>
            </a:r>
            <a:endParaRPr b="1" sz="2600"/>
          </a:p>
        </p:txBody>
      </p:sp>
      <p:sp>
        <p:nvSpPr>
          <p:cNvPr id="1340" name="Google Shape;1340;p116">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1" name="Google Shape;1341;p116"/>
          <p:cNvSpPr txBox="1"/>
          <p:nvPr/>
        </p:nvSpPr>
        <p:spPr>
          <a:xfrm>
            <a:off x="-987925" y="115000"/>
            <a:ext cx="90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2" name="Google Shape;1342;p116">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117"/>
          <p:cNvPicPr preferRelativeResize="0"/>
          <p:nvPr/>
        </p:nvPicPr>
        <p:blipFill>
          <a:blip r:embed="rId3">
            <a:alphaModFix/>
          </a:blip>
          <a:stretch>
            <a:fillRect/>
          </a:stretch>
        </p:blipFill>
        <p:spPr>
          <a:xfrm>
            <a:off x="466025" y="1059250"/>
            <a:ext cx="2011650" cy="3898000"/>
          </a:xfrm>
          <a:prstGeom prst="rect">
            <a:avLst/>
          </a:prstGeom>
          <a:noFill/>
          <a:ln>
            <a:noFill/>
          </a:ln>
        </p:spPr>
      </p:pic>
      <p:sp>
        <p:nvSpPr>
          <p:cNvPr id="1348" name="Google Shape;1348;p117"/>
          <p:cNvSpPr txBox="1"/>
          <p:nvPr/>
        </p:nvSpPr>
        <p:spPr>
          <a:xfrm>
            <a:off x="3375900" y="105925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2</a:t>
            </a:r>
            <a:endParaRPr b="1" sz="2000"/>
          </a:p>
        </p:txBody>
      </p:sp>
      <p:sp>
        <p:nvSpPr>
          <p:cNvPr id="1349" name="Google Shape;1349;p117"/>
          <p:cNvSpPr txBox="1"/>
          <p:nvPr/>
        </p:nvSpPr>
        <p:spPr>
          <a:xfrm>
            <a:off x="2785175" y="2397975"/>
            <a:ext cx="62130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Your dress is </a:t>
            </a:r>
            <a:r>
              <a:rPr lang="en" sz="2000"/>
              <a:t>waiting</a:t>
            </a:r>
            <a:r>
              <a:rPr lang="en" sz="2000"/>
              <a:t> for you !!!!</a:t>
            </a:r>
            <a:endParaRPr sz="2000"/>
          </a:p>
          <a:p>
            <a:pPr indent="0" lvl="0" marL="0" rtl="0" algn="l">
              <a:spcBef>
                <a:spcPts val="0"/>
              </a:spcBef>
              <a:spcAft>
                <a:spcPts val="0"/>
              </a:spcAft>
              <a:buNone/>
            </a:pPr>
            <a:r>
              <a:rPr lang="en" sz="2000"/>
              <a:t>Go on buy the dress by clicking on the “Go” button</a:t>
            </a:r>
            <a:endParaRPr sz="2000"/>
          </a:p>
        </p:txBody>
      </p:sp>
      <p:sp>
        <p:nvSpPr>
          <p:cNvPr id="1350" name="Google Shape;1350;p117">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17">
            <a:hlinkClick action="ppaction://hlinksldjump" r:id="rId5"/>
          </p:cNvPr>
          <p:cNvSpPr/>
          <p:nvPr/>
        </p:nvSpPr>
        <p:spPr>
          <a:xfrm>
            <a:off x="3254450" y="3908275"/>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352" name="Google Shape;1352;p117">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117">
            <a:hlinkClick action="ppaction://hlinksldjump" r:id="rId7"/>
          </p:cNvPr>
          <p:cNvSpPr/>
          <p:nvPr/>
        </p:nvSpPr>
        <p:spPr>
          <a:xfrm>
            <a:off x="6445600" y="3908275"/>
            <a:ext cx="15921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t> Search Again</a:t>
            </a:r>
            <a:endParaRPr sz="15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18"/>
          <p:cNvSpPr txBox="1"/>
          <p:nvPr/>
        </p:nvSpPr>
        <p:spPr>
          <a:xfrm>
            <a:off x="2383550" y="883350"/>
            <a:ext cx="38733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One Shoulder Dresses</a:t>
            </a:r>
            <a:endParaRPr b="1" sz="2600"/>
          </a:p>
        </p:txBody>
      </p:sp>
      <p:pic>
        <p:nvPicPr>
          <p:cNvPr id="1359" name="Google Shape;1359;p118"/>
          <p:cNvPicPr preferRelativeResize="0"/>
          <p:nvPr/>
        </p:nvPicPr>
        <p:blipFill>
          <a:blip r:embed="rId3">
            <a:alphaModFix/>
          </a:blip>
          <a:stretch>
            <a:fillRect/>
          </a:stretch>
        </p:blipFill>
        <p:spPr>
          <a:xfrm>
            <a:off x="522525" y="1366300"/>
            <a:ext cx="1672850" cy="3172875"/>
          </a:xfrm>
          <a:prstGeom prst="rect">
            <a:avLst/>
          </a:prstGeom>
          <a:noFill/>
          <a:ln>
            <a:noFill/>
          </a:ln>
        </p:spPr>
      </p:pic>
      <p:pic>
        <p:nvPicPr>
          <p:cNvPr id="1360" name="Google Shape;1360;p118"/>
          <p:cNvPicPr preferRelativeResize="0"/>
          <p:nvPr/>
        </p:nvPicPr>
        <p:blipFill>
          <a:blip r:embed="rId4">
            <a:alphaModFix/>
          </a:blip>
          <a:stretch>
            <a:fillRect/>
          </a:stretch>
        </p:blipFill>
        <p:spPr>
          <a:xfrm>
            <a:off x="7326225" y="1416175"/>
            <a:ext cx="1228950" cy="3073125"/>
          </a:xfrm>
          <a:prstGeom prst="rect">
            <a:avLst/>
          </a:prstGeom>
          <a:noFill/>
          <a:ln>
            <a:noFill/>
          </a:ln>
        </p:spPr>
      </p:pic>
      <p:sp>
        <p:nvSpPr>
          <p:cNvPr id="1361" name="Google Shape;1361;p118">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2" name="Google Shape;1362;p118">
            <a:hlinkClick action="ppaction://hlinksldjump" r:id="rId6"/>
          </p:cNvPr>
          <p:cNvSpPr/>
          <p:nvPr/>
        </p:nvSpPr>
        <p:spPr>
          <a:xfrm>
            <a:off x="1273713" y="471490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3" name="Google Shape;1363;p118">
            <a:hlinkClick action="ppaction://hlinksldjump" r:id="rId7"/>
          </p:cNvPr>
          <p:cNvSpPr/>
          <p:nvPr/>
        </p:nvSpPr>
        <p:spPr>
          <a:xfrm>
            <a:off x="7744638" y="471490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4" name="Google Shape;1364;p118">
            <a:hlinkClick action="ppaction://hlinksldjump" r:id="rId8"/>
          </p:cNvPr>
          <p:cNvSpPr/>
          <p:nvPr/>
        </p:nvSpPr>
        <p:spPr>
          <a:xfrm>
            <a:off x="4125000" y="373732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365" name="Google Shape;1365;p118">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19"/>
          <p:cNvSpPr txBox="1"/>
          <p:nvPr/>
        </p:nvSpPr>
        <p:spPr>
          <a:xfrm>
            <a:off x="2383550" y="883350"/>
            <a:ext cx="38733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One Shoulder Dresses</a:t>
            </a:r>
            <a:endParaRPr b="1" sz="2600"/>
          </a:p>
        </p:txBody>
      </p:sp>
      <p:pic>
        <p:nvPicPr>
          <p:cNvPr id="1371" name="Google Shape;1371;p119"/>
          <p:cNvPicPr preferRelativeResize="0"/>
          <p:nvPr/>
        </p:nvPicPr>
        <p:blipFill>
          <a:blip r:embed="rId3">
            <a:alphaModFix/>
          </a:blip>
          <a:stretch>
            <a:fillRect/>
          </a:stretch>
        </p:blipFill>
        <p:spPr>
          <a:xfrm>
            <a:off x="522525" y="1366300"/>
            <a:ext cx="1672850" cy="3172875"/>
          </a:xfrm>
          <a:prstGeom prst="rect">
            <a:avLst/>
          </a:prstGeom>
          <a:noFill/>
          <a:ln>
            <a:noFill/>
          </a:ln>
        </p:spPr>
      </p:pic>
      <p:pic>
        <p:nvPicPr>
          <p:cNvPr id="1372" name="Google Shape;1372;p119"/>
          <p:cNvPicPr preferRelativeResize="0"/>
          <p:nvPr/>
        </p:nvPicPr>
        <p:blipFill>
          <a:blip r:embed="rId4">
            <a:alphaModFix/>
          </a:blip>
          <a:stretch>
            <a:fillRect/>
          </a:stretch>
        </p:blipFill>
        <p:spPr>
          <a:xfrm>
            <a:off x="7326225" y="1416175"/>
            <a:ext cx="1228950" cy="3073125"/>
          </a:xfrm>
          <a:prstGeom prst="rect">
            <a:avLst/>
          </a:prstGeom>
          <a:noFill/>
          <a:ln>
            <a:noFill/>
          </a:ln>
        </p:spPr>
      </p:pic>
      <p:sp>
        <p:nvSpPr>
          <p:cNvPr id="1373" name="Google Shape;1373;p119">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4" name="Google Shape;1374;p119">
            <a:hlinkClick action="ppaction://hlinksldjump" r:id="rId6"/>
          </p:cNvPr>
          <p:cNvSpPr/>
          <p:nvPr/>
        </p:nvSpPr>
        <p:spPr>
          <a:xfrm>
            <a:off x="1273713" y="471490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5" name="Google Shape;1375;p119">
            <a:hlinkClick action="ppaction://hlinksldjump" r:id="rId7"/>
          </p:cNvPr>
          <p:cNvSpPr/>
          <p:nvPr/>
        </p:nvSpPr>
        <p:spPr>
          <a:xfrm>
            <a:off x="7744638" y="471490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6" name="Google Shape;1376;p119">
            <a:hlinkClick action="ppaction://hlinksldjump" r:id="rId8"/>
          </p:cNvPr>
          <p:cNvSpPr/>
          <p:nvPr/>
        </p:nvSpPr>
        <p:spPr>
          <a:xfrm>
            <a:off x="4125000" y="373732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377" name="Google Shape;1377;p119">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20"/>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1</a:t>
            </a:r>
            <a:endParaRPr b="1" sz="2000"/>
          </a:p>
        </p:txBody>
      </p:sp>
      <p:pic>
        <p:nvPicPr>
          <p:cNvPr id="1383" name="Google Shape;1383;p120"/>
          <p:cNvPicPr preferRelativeResize="0"/>
          <p:nvPr/>
        </p:nvPicPr>
        <p:blipFill>
          <a:blip r:embed="rId3">
            <a:alphaModFix/>
          </a:blip>
          <a:stretch>
            <a:fillRect/>
          </a:stretch>
        </p:blipFill>
        <p:spPr>
          <a:xfrm>
            <a:off x="441577" y="1114740"/>
            <a:ext cx="1974244" cy="3744525"/>
          </a:xfrm>
          <a:prstGeom prst="rect">
            <a:avLst/>
          </a:prstGeom>
          <a:noFill/>
          <a:ln>
            <a:noFill/>
          </a:ln>
        </p:spPr>
      </p:pic>
      <p:sp>
        <p:nvSpPr>
          <p:cNvPr id="1384" name="Google Shape;1384;p120">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5" name="Google Shape;1385;p120">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386" name="Google Shape;1386;p120"/>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387" name="Google Shape;1387;p120">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8" name="Google Shape;1388;p120">
            <a:hlinkClick action="ppaction://hlinksldjump" r:id="rId7"/>
          </p:cNvPr>
          <p:cNvSpPr/>
          <p:nvPr/>
        </p:nvSpPr>
        <p:spPr>
          <a:xfrm>
            <a:off x="7155050" y="2323475"/>
            <a:ext cx="159900" cy="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21"/>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1</a:t>
            </a:r>
            <a:endParaRPr b="1" sz="2000"/>
          </a:p>
        </p:txBody>
      </p:sp>
      <p:pic>
        <p:nvPicPr>
          <p:cNvPr id="1394" name="Google Shape;1394;p121"/>
          <p:cNvPicPr preferRelativeResize="0"/>
          <p:nvPr/>
        </p:nvPicPr>
        <p:blipFill>
          <a:blip r:embed="rId3">
            <a:alphaModFix/>
          </a:blip>
          <a:stretch>
            <a:fillRect/>
          </a:stretch>
        </p:blipFill>
        <p:spPr>
          <a:xfrm>
            <a:off x="441577" y="1114740"/>
            <a:ext cx="1974244" cy="3744525"/>
          </a:xfrm>
          <a:prstGeom prst="rect">
            <a:avLst/>
          </a:prstGeom>
          <a:noFill/>
          <a:ln>
            <a:noFill/>
          </a:ln>
        </p:spPr>
      </p:pic>
      <p:sp>
        <p:nvSpPr>
          <p:cNvPr id="1395" name="Google Shape;1395;p121">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6" name="Google Shape;1396;p121"/>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397" name="Google Shape;1397;p121">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8" name="Google Shape;1398;p121">
            <a:hlinkClick action="ppaction://hlinksldjump" r:id="rId6"/>
          </p:cNvPr>
          <p:cNvSpPr/>
          <p:nvPr/>
        </p:nvSpPr>
        <p:spPr>
          <a:xfrm>
            <a:off x="7162650" y="3496950"/>
            <a:ext cx="159900" cy="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22"/>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1</a:t>
            </a:r>
            <a:endParaRPr b="1" sz="2000"/>
          </a:p>
        </p:txBody>
      </p:sp>
      <p:pic>
        <p:nvPicPr>
          <p:cNvPr id="1404" name="Google Shape;1404;p122"/>
          <p:cNvPicPr preferRelativeResize="0"/>
          <p:nvPr/>
        </p:nvPicPr>
        <p:blipFill>
          <a:blip r:embed="rId3">
            <a:alphaModFix/>
          </a:blip>
          <a:stretch>
            <a:fillRect/>
          </a:stretch>
        </p:blipFill>
        <p:spPr>
          <a:xfrm>
            <a:off x="441577" y="1114740"/>
            <a:ext cx="1974244" cy="3744525"/>
          </a:xfrm>
          <a:prstGeom prst="rect">
            <a:avLst/>
          </a:prstGeom>
          <a:noFill/>
          <a:ln>
            <a:noFill/>
          </a:ln>
        </p:spPr>
      </p:pic>
      <p:sp>
        <p:nvSpPr>
          <p:cNvPr id="1405" name="Google Shape;1405;p122">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122"/>
          <p:cNvSpPr/>
          <p:nvPr/>
        </p:nvSpPr>
        <p:spPr>
          <a:xfrm>
            <a:off x="4359450" y="4552850"/>
            <a:ext cx="1404300" cy="40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407" name="Google Shape;1407;p122"/>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08" name="Google Shape;1408;p122">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409" name="Google Shape;1409;p122">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23"/>
          <p:cNvSpPr txBox="1"/>
          <p:nvPr/>
        </p:nvSpPr>
        <p:spPr>
          <a:xfrm>
            <a:off x="2383550" y="883350"/>
            <a:ext cx="38733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One Shoulder Dresses</a:t>
            </a:r>
            <a:endParaRPr b="1" sz="2600"/>
          </a:p>
        </p:txBody>
      </p:sp>
      <p:pic>
        <p:nvPicPr>
          <p:cNvPr id="1415" name="Google Shape;1415;p123"/>
          <p:cNvPicPr preferRelativeResize="0"/>
          <p:nvPr/>
        </p:nvPicPr>
        <p:blipFill>
          <a:blip r:embed="rId3">
            <a:alphaModFix/>
          </a:blip>
          <a:stretch>
            <a:fillRect/>
          </a:stretch>
        </p:blipFill>
        <p:spPr>
          <a:xfrm>
            <a:off x="351613" y="1447938"/>
            <a:ext cx="1672875" cy="3172875"/>
          </a:xfrm>
          <a:prstGeom prst="rect">
            <a:avLst/>
          </a:prstGeom>
          <a:noFill/>
          <a:ln>
            <a:noFill/>
          </a:ln>
        </p:spPr>
      </p:pic>
      <p:pic>
        <p:nvPicPr>
          <p:cNvPr id="1416" name="Google Shape;1416;p123"/>
          <p:cNvPicPr preferRelativeResize="0"/>
          <p:nvPr/>
        </p:nvPicPr>
        <p:blipFill>
          <a:blip r:embed="rId4">
            <a:alphaModFix/>
          </a:blip>
          <a:stretch>
            <a:fillRect/>
          </a:stretch>
        </p:blipFill>
        <p:spPr>
          <a:xfrm>
            <a:off x="7326213" y="1447950"/>
            <a:ext cx="1228970" cy="3172875"/>
          </a:xfrm>
          <a:prstGeom prst="rect">
            <a:avLst/>
          </a:prstGeom>
          <a:noFill/>
          <a:ln>
            <a:noFill/>
          </a:ln>
        </p:spPr>
      </p:pic>
      <p:sp>
        <p:nvSpPr>
          <p:cNvPr id="1417" name="Google Shape;1417;p123">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8" name="Google Shape;1418;p123">
            <a:hlinkClick action="ppaction://hlinksldjump" r:id="rId6"/>
          </p:cNvPr>
          <p:cNvSpPr/>
          <p:nvPr/>
        </p:nvSpPr>
        <p:spPr>
          <a:xfrm>
            <a:off x="991988" y="471490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9" name="Google Shape;1419;p123">
            <a:hlinkClick action="ppaction://hlinksldjump" r:id="rId7"/>
          </p:cNvPr>
          <p:cNvSpPr/>
          <p:nvPr/>
        </p:nvSpPr>
        <p:spPr>
          <a:xfrm>
            <a:off x="7744638" y="471490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0" name="Google Shape;1420;p123">
            <a:hlinkClick action="ppaction://hlinksldjump" r:id="rId8"/>
          </p:cNvPr>
          <p:cNvSpPr/>
          <p:nvPr/>
        </p:nvSpPr>
        <p:spPr>
          <a:xfrm>
            <a:off x="4125000" y="373732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421" name="Google Shape;1421;p123">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id="1426" name="Google Shape;1426;p124"/>
          <p:cNvPicPr preferRelativeResize="0"/>
          <p:nvPr/>
        </p:nvPicPr>
        <p:blipFill>
          <a:blip r:embed="rId3">
            <a:alphaModFix/>
          </a:blip>
          <a:stretch>
            <a:fillRect/>
          </a:stretch>
        </p:blipFill>
        <p:spPr>
          <a:xfrm>
            <a:off x="395027" y="1071600"/>
            <a:ext cx="1455375" cy="3757425"/>
          </a:xfrm>
          <a:prstGeom prst="rect">
            <a:avLst/>
          </a:prstGeom>
          <a:noFill/>
          <a:ln>
            <a:noFill/>
          </a:ln>
        </p:spPr>
      </p:pic>
      <p:sp>
        <p:nvSpPr>
          <p:cNvPr id="1427" name="Google Shape;1427;p124"/>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2</a:t>
            </a:r>
            <a:endParaRPr b="1" sz="2000"/>
          </a:p>
        </p:txBody>
      </p:sp>
      <p:sp>
        <p:nvSpPr>
          <p:cNvPr id="1428" name="Google Shape;1428;p124">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9" name="Google Shape;1429;p124"/>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30" name="Google Shape;1430;p124">
            <a:hlinkClick action="ppaction://hlinksldjump" r:id="rId5"/>
          </p:cNvPr>
          <p:cNvSpPr/>
          <p:nvPr/>
        </p:nvSpPr>
        <p:spPr>
          <a:xfrm>
            <a:off x="7155050" y="2323475"/>
            <a:ext cx="159900" cy="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p124">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2" name="Google Shape;1432;p124">
            <a:hlinkClick action="ppaction://hlinksldjump" r:id="rId7"/>
          </p:cNvPr>
          <p:cNvSpPr/>
          <p:nvPr/>
        </p:nvSpPr>
        <p:spPr>
          <a:xfrm>
            <a:off x="7155050" y="2323475"/>
            <a:ext cx="159900" cy="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pic>
        <p:nvPicPr>
          <p:cNvPr id="1437" name="Google Shape;1437;p125"/>
          <p:cNvPicPr preferRelativeResize="0"/>
          <p:nvPr/>
        </p:nvPicPr>
        <p:blipFill>
          <a:blip r:embed="rId3">
            <a:alphaModFix/>
          </a:blip>
          <a:stretch>
            <a:fillRect/>
          </a:stretch>
        </p:blipFill>
        <p:spPr>
          <a:xfrm>
            <a:off x="395027" y="1071600"/>
            <a:ext cx="1455375" cy="3757425"/>
          </a:xfrm>
          <a:prstGeom prst="rect">
            <a:avLst/>
          </a:prstGeom>
          <a:noFill/>
          <a:ln>
            <a:noFill/>
          </a:ln>
        </p:spPr>
      </p:pic>
      <p:sp>
        <p:nvSpPr>
          <p:cNvPr id="1438" name="Google Shape;1438;p125"/>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2</a:t>
            </a:r>
            <a:endParaRPr b="1" sz="2000"/>
          </a:p>
        </p:txBody>
      </p:sp>
      <p:sp>
        <p:nvSpPr>
          <p:cNvPr id="1439" name="Google Shape;1439;p125">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125"/>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41" name="Google Shape;1441;p125">
            <a:hlinkClick action="ppaction://hlinksldjump" r:id="rId5"/>
          </p:cNvPr>
          <p:cNvSpPr/>
          <p:nvPr/>
        </p:nvSpPr>
        <p:spPr>
          <a:xfrm>
            <a:off x="7162650" y="3789050"/>
            <a:ext cx="159900" cy="15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2" name="Google Shape;1442;p125">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p:nvPr/>
        </p:nvSpPr>
        <p:spPr>
          <a:xfrm>
            <a:off x="488175" y="493150"/>
            <a:ext cx="8101500" cy="4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Calibri"/>
              <a:ea typeface="Calibri"/>
              <a:cs typeface="Calibri"/>
              <a:sym typeface="Calibri"/>
            </a:endParaRPr>
          </a:p>
        </p:txBody>
      </p:sp>
      <p:sp>
        <p:nvSpPr>
          <p:cNvPr id="327" name="Google Shape;327;p45"/>
          <p:cNvSpPr/>
          <p:nvPr/>
        </p:nvSpPr>
        <p:spPr>
          <a:xfrm>
            <a:off x="2392250" y="1651950"/>
            <a:ext cx="39687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8" name="Google Shape;328;p45">
            <a:hlinkClick/>
          </p:cNvPr>
          <p:cNvSpPr txBox="1"/>
          <p:nvPr/>
        </p:nvSpPr>
        <p:spPr>
          <a:xfrm>
            <a:off x="2565600" y="33643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29" name="Google Shape;329;p45">
            <a:hlinkClick/>
          </p:cNvPr>
          <p:cNvSpPr txBox="1"/>
          <p:nvPr/>
        </p:nvSpPr>
        <p:spPr>
          <a:xfrm>
            <a:off x="2565600" y="295305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30" name="Google Shape;330;p45">
            <a:hlinkClick/>
          </p:cNvPr>
          <p:cNvSpPr txBox="1"/>
          <p:nvPr/>
        </p:nvSpPr>
        <p:spPr>
          <a:xfrm>
            <a:off x="2565600" y="2495800"/>
            <a:ext cx="345300" cy="242400"/>
          </a:xfrm>
          <a:prstGeom prst="rect">
            <a:avLst/>
          </a:prstGeom>
          <a:no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sp>
        <p:nvSpPr>
          <p:cNvPr id="331" name="Google Shape;331;p45"/>
          <p:cNvSpPr txBox="1"/>
          <p:nvPr/>
        </p:nvSpPr>
        <p:spPr>
          <a:xfrm>
            <a:off x="2565600" y="2113625"/>
            <a:ext cx="345300" cy="242400"/>
          </a:xfrm>
          <a:prstGeom prst="rect">
            <a:avLst/>
          </a:prstGeom>
          <a:solidFill>
            <a:srgbClr val="000000"/>
          </a:solidFill>
          <a:ln cap="flat" cmpd="sng" w="9525">
            <a:solidFill>
              <a:srgbClr val="0277B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4065"/>
              </a:solidFill>
            </a:endParaRPr>
          </a:p>
        </p:txBody>
      </p:sp>
      <p:pic>
        <p:nvPicPr>
          <p:cNvPr id="332" name="Google Shape;332;p45"/>
          <p:cNvPicPr preferRelativeResize="0"/>
          <p:nvPr/>
        </p:nvPicPr>
        <p:blipFill>
          <a:blip r:embed="rId3">
            <a:alphaModFix/>
          </a:blip>
          <a:stretch>
            <a:fillRect/>
          </a:stretch>
        </p:blipFill>
        <p:spPr>
          <a:xfrm>
            <a:off x="3560050" y="3364150"/>
            <a:ext cx="345300" cy="345300"/>
          </a:xfrm>
          <a:prstGeom prst="rect">
            <a:avLst/>
          </a:prstGeom>
          <a:solidFill>
            <a:schemeClr val="dk1"/>
          </a:solidFill>
          <a:ln>
            <a:noFill/>
          </a:ln>
        </p:spPr>
      </p:pic>
      <p:pic>
        <p:nvPicPr>
          <p:cNvPr id="333" name="Google Shape;333;p45"/>
          <p:cNvPicPr preferRelativeResize="0"/>
          <p:nvPr/>
        </p:nvPicPr>
        <p:blipFill>
          <a:blip r:embed="rId4">
            <a:alphaModFix/>
          </a:blip>
          <a:stretch>
            <a:fillRect/>
          </a:stretch>
        </p:blipFill>
        <p:spPr>
          <a:xfrm>
            <a:off x="3545350" y="2907625"/>
            <a:ext cx="360000" cy="360000"/>
          </a:xfrm>
          <a:prstGeom prst="rect">
            <a:avLst/>
          </a:prstGeom>
          <a:noFill/>
          <a:ln>
            <a:noFill/>
          </a:ln>
        </p:spPr>
      </p:pic>
      <p:pic>
        <p:nvPicPr>
          <p:cNvPr id="334" name="Google Shape;334;p45"/>
          <p:cNvPicPr preferRelativeResize="0"/>
          <p:nvPr/>
        </p:nvPicPr>
        <p:blipFill>
          <a:blip r:embed="rId5">
            <a:alphaModFix/>
          </a:blip>
          <a:stretch>
            <a:fillRect/>
          </a:stretch>
        </p:blipFill>
        <p:spPr>
          <a:xfrm>
            <a:off x="3552700" y="2441675"/>
            <a:ext cx="345300" cy="425713"/>
          </a:xfrm>
          <a:prstGeom prst="rect">
            <a:avLst/>
          </a:prstGeom>
          <a:noFill/>
          <a:ln>
            <a:noFill/>
          </a:ln>
        </p:spPr>
      </p:pic>
      <p:pic>
        <p:nvPicPr>
          <p:cNvPr id="335" name="Google Shape;335;p45"/>
          <p:cNvPicPr preferRelativeResize="0"/>
          <p:nvPr/>
        </p:nvPicPr>
        <p:blipFill>
          <a:blip r:embed="rId6">
            <a:alphaModFix/>
          </a:blip>
          <a:stretch>
            <a:fillRect/>
          </a:stretch>
        </p:blipFill>
        <p:spPr>
          <a:xfrm>
            <a:off x="3495875" y="2005349"/>
            <a:ext cx="458950" cy="458950"/>
          </a:xfrm>
          <a:prstGeom prst="rect">
            <a:avLst/>
          </a:prstGeom>
          <a:solidFill>
            <a:schemeClr val="dk1"/>
          </a:solidFill>
          <a:ln>
            <a:noFill/>
          </a:ln>
        </p:spPr>
      </p:pic>
      <p:sp>
        <p:nvSpPr>
          <p:cNvPr id="336" name="Google Shape;336;p45"/>
          <p:cNvSpPr/>
          <p:nvPr/>
        </p:nvSpPr>
        <p:spPr>
          <a:xfrm>
            <a:off x="2392250" y="1651950"/>
            <a:ext cx="3968700" cy="274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Calibri"/>
                <a:ea typeface="Calibri"/>
                <a:cs typeface="Calibri"/>
                <a:sym typeface="Calibri"/>
              </a:rPr>
              <a:t>Webcam Upload! What are you uploading? </a:t>
            </a:r>
            <a:endParaRPr sz="1200">
              <a:solidFill>
                <a:srgbClr val="212121"/>
              </a:solidFill>
              <a:latin typeface="Calibri"/>
              <a:ea typeface="Calibri"/>
              <a:cs typeface="Calibri"/>
              <a:sym typeface="Calibri"/>
            </a:endParaRPr>
          </a:p>
        </p:txBody>
      </p:sp>
      <p:sp>
        <p:nvSpPr>
          <p:cNvPr id="337" name="Google Shape;337;p45"/>
          <p:cNvSpPr/>
          <p:nvPr/>
        </p:nvSpPr>
        <p:spPr>
          <a:xfrm>
            <a:off x="760850" y="671750"/>
            <a:ext cx="7560600" cy="500400"/>
          </a:xfrm>
          <a:prstGeom prst="rect">
            <a:avLst/>
          </a:prstGeom>
          <a:solidFill>
            <a:schemeClr val="accent4"/>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“Upload Your Looks”</a:t>
            </a:r>
            <a:endParaRPr sz="2000"/>
          </a:p>
        </p:txBody>
      </p:sp>
      <p:sp>
        <p:nvSpPr>
          <p:cNvPr id="338" name="Google Shape;338;p45">
            <a:hlinkClick action="ppaction://hlinksldjump" r:id="rId7"/>
          </p:cNvPr>
          <p:cNvSpPr/>
          <p:nvPr/>
        </p:nvSpPr>
        <p:spPr>
          <a:xfrm>
            <a:off x="-48975" y="-23100"/>
            <a:ext cx="9233400" cy="52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9" name="Google Shape;339;p45"/>
          <p:cNvSpPr txBox="1"/>
          <p:nvPr/>
        </p:nvSpPr>
        <p:spPr>
          <a:xfrm>
            <a:off x="2953675" y="2054825"/>
            <a:ext cx="20907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Shirt </a:t>
            </a:r>
            <a:endParaRPr>
              <a:solidFill>
                <a:srgbClr val="004065"/>
              </a:solidFill>
            </a:endParaRPr>
          </a:p>
        </p:txBody>
      </p:sp>
      <p:sp>
        <p:nvSpPr>
          <p:cNvPr id="340" name="Google Shape;340;p45"/>
          <p:cNvSpPr txBox="1"/>
          <p:nvPr/>
        </p:nvSpPr>
        <p:spPr>
          <a:xfrm>
            <a:off x="2953675" y="2405950"/>
            <a:ext cx="2135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Pants </a:t>
            </a:r>
            <a:endParaRPr>
              <a:solidFill>
                <a:srgbClr val="004065"/>
              </a:solidFill>
            </a:endParaRPr>
          </a:p>
        </p:txBody>
      </p:sp>
      <p:sp>
        <p:nvSpPr>
          <p:cNvPr id="341" name="Google Shape;341;p45"/>
          <p:cNvSpPr txBox="1"/>
          <p:nvPr/>
        </p:nvSpPr>
        <p:spPr>
          <a:xfrm>
            <a:off x="2953675" y="2856900"/>
            <a:ext cx="2040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Dress</a:t>
            </a:r>
            <a:endParaRPr>
              <a:solidFill>
                <a:srgbClr val="004065"/>
              </a:solidFill>
            </a:endParaRPr>
          </a:p>
        </p:txBody>
      </p:sp>
      <p:sp>
        <p:nvSpPr>
          <p:cNvPr id="342" name="Google Shape;342;p45"/>
          <p:cNvSpPr txBox="1"/>
          <p:nvPr/>
        </p:nvSpPr>
        <p:spPr>
          <a:xfrm>
            <a:off x="2953675" y="3306075"/>
            <a:ext cx="2277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065"/>
                </a:solidFill>
              </a:rPr>
              <a:t>Shoes</a:t>
            </a:r>
            <a:endParaRPr>
              <a:solidFill>
                <a:srgbClr val="004065"/>
              </a:solidFill>
            </a:endParaRPr>
          </a:p>
        </p:txBody>
      </p:sp>
      <p:sp>
        <p:nvSpPr>
          <p:cNvPr id="343" name="Google Shape;343;p45">
            <a:hlinkClick action="ppaction://hlinksldjump" r:id="rId8"/>
          </p:cNvPr>
          <p:cNvSpPr/>
          <p:nvPr/>
        </p:nvSpPr>
        <p:spPr>
          <a:xfrm>
            <a:off x="3870950" y="4206200"/>
            <a:ext cx="887700" cy="242400"/>
          </a:xfrm>
          <a:prstGeom prst="roundRect">
            <a:avLst>
              <a:gd fmla="val 16667" name="adj"/>
            </a:avLst>
          </a:prstGeom>
          <a:gradFill>
            <a:gsLst>
              <a:gs pos="0">
                <a:srgbClr val="D5BD8B"/>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Confirm </a:t>
            </a:r>
            <a:endParaRPr>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126"/>
          <p:cNvPicPr preferRelativeResize="0"/>
          <p:nvPr/>
        </p:nvPicPr>
        <p:blipFill>
          <a:blip r:embed="rId3">
            <a:alphaModFix/>
          </a:blip>
          <a:stretch>
            <a:fillRect/>
          </a:stretch>
        </p:blipFill>
        <p:spPr>
          <a:xfrm>
            <a:off x="395027" y="1071600"/>
            <a:ext cx="1455375" cy="3757425"/>
          </a:xfrm>
          <a:prstGeom prst="rect">
            <a:avLst/>
          </a:prstGeom>
          <a:noFill/>
          <a:ln>
            <a:noFill/>
          </a:ln>
        </p:spPr>
      </p:pic>
      <p:sp>
        <p:nvSpPr>
          <p:cNvPr id="1448" name="Google Shape;1448;p126"/>
          <p:cNvSpPr txBox="1"/>
          <p:nvPr/>
        </p:nvSpPr>
        <p:spPr>
          <a:xfrm>
            <a:off x="28227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 2</a:t>
            </a:r>
            <a:endParaRPr b="1" sz="2000"/>
          </a:p>
        </p:txBody>
      </p:sp>
      <p:sp>
        <p:nvSpPr>
          <p:cNvPr id="1449" name="Google Shape;1449;p126">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126"/>
          <p:cNvSpPr txBox="1"/>
          <p:nvPr/>
        </p:nvSpPr>
        <p:spPr>
          <a:xfrm>
            <a:off x="7025275" y="1016750"/>
            <a:ext cx="30000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51" name="Google Shape;1451;p126">
            <a:hlinkClick action="ppaction://hlinksldjump" r:id="rId5"/>
          </p:cNvPr>
          <p:cNvSpPr/>
          <p:nvPr/>
        </p:nvSpPr>
        <p:spPr>
          <a:xfrm>
            <a:off x="4359450" y="4552850"/>
            <a:ext cx="1404300" cy="4044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Go</a:t>
            </a:r>
            <a:endParaRPr sz="1800"/>
          </a:p>
        </p:txBody>
      </p:sp>
      <p:sp>
        <p:nvSpPr>
          <p:cNvPr id="1452" name="Google Shape;1452;p126">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27"/>
          <p:cNvSpPr txBox="1"/>
          <p:nvPr/>
        </p:nvSpPr>
        <p:spPr>
          <a:xfrm>
            <a:off x="2383550" y="883350"/>
            <a:ext cx="38733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One Shoulder Dresses</a:t>
            </a:r>
            <a:endParaRPr b="1" sz="2600"/>
          </a:p>
        </p:txBody>
      </p:sp>
      <p:pic>
        <p:nvPicPr>
          <p:cNvPr id="1458" name="Google Shape;1458;p127"/>
          <p:cNvPicPr preferRelativeResize="0"/>
          <p:nvPr/>
        </p:nvPicPr>
        <p:blipFill>
          <a:blip r:embed="rId3">
            <a:alphaModFix/>
          </a:blip>
          <a:stretch>
            <a:fillRect/>
          </a:stretch>
        </p:blipFill>
        <p:spPr>
          <a:xfrm>
            <a:off x="351625" y="1353025"/>
            <a:ext cx="1672850" cy="3267800"/>
          </a:xfrm>
          <a:prstGeom prst="rect">
            <a:avLst/>
          </a:prstGeom>
          <a:noFill/>
          <a:ln>
            <a:noFill/>
          </a:ln>
        </p:spPr>
      </p:pic>
      <p:pic>
        <p:nvPicPr>
          <p:cNvPr id="1459" name="Google Shape;1459;p127"/>
          <p:cNvPicPr preferRelativeResize="0"/>
          <p:nvPr/>
        </p:nvPicPr>
        <p:blipFill>
          <a:blip r:embed="rId4">
            <a:alphaModFix/>
          </a:blip>
          <a:stretch>
            <a:fillRect/>
          </a:stretch>
        </p:blipFill>
        <p:spPr>
          <a:xfrm>
            <a:off x="7326213" y="1447950"/>
            <a:ext cx="1228970" cy="3172875"/>
          </a:xfrm>
          <a:prstGeom prst="rect">
            <a:avLst/>
          </a:prstGeom>
          <a:noFill/>
          <a:ln>
            <a:noFill/>
          </a:ln>
        </p:spPr>
      </p:pic>
      <p:sp>
        <p:nvSpPr>
          <p:cNvPr id="1460" name="Google Shape;1460;p127">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1" name="Google Shape;1461;p127">
            <a:hlinkClick action="ppaction://hlinksldjump" r:id="rId6"/>
          </p:cNvPr>
          <p:cNvSpPr/>
          <p:nvPr/>
        </p:nvSpPr>
        <p:spPr>
          <a:xfrm>
            <a:off x="991988" y="471490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2" name="Google Shape;1462;p127">
            <a:hlinkClick action="ppaction://hlinksldjump" r:id="rId7"/>
          </p:cNvPr>
          <p:cNvSpPr/>
          <p:nvPr/>
        </p:nvSpPr>
        <p:spPr>
          <a:xfrm>
            <a:off x="7671713" y="471490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3" name="Google Shape;1463;p127">
            <a:hlinkClick action="ppaction://hlinksldjump" r:id="rId8"/>
          </p:cNvPr>
          <p:cNvSpPr/>
          <p:nvPr/>
        </p:nvSpPr>
        <p:spPr>
          <a:xfrm>
            <a:off x="4125000" y="373732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464" name="Google Shape;1464;p127">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128"/>
          <p:cNvPicPr preferRelativeResize="0"/>
          <p:nvPr/>
        </p:nvPicPr>
        <p:blipFill>
          <a:blip r:embed="rId3">
            <a:alphaModFix/>
          </a:blip>
          <a:stretch>
            <a:fillRect/>
          </a:stretch>
        </p:blipFill>
        <p:spPr>
          <a:xfrm>
            <a:off x="190663" y="1714538"/>
            <a:ext cx="1672875" cy="3172875"/>
          </a:xfrm>
          <a:prstGeom prst="rect">
            <a:avLst/>
          </a:prstGeom>
          <a:noFill/>
          <a:ln>
            <a:noFill/>
          </a:ln>
        </p:spPr>
      </p:pic>
      <p:pic>
        <p:nvPicPr>
          <p:cNvPr id="1470" name="Google Shape;1470;p128"/>
          <p:cNvPicPr preferRelativeResize="0"/>
          <p:nvPr/>
        </p:nvPicPr>
        <p:blipFill>
          <a:blip r:embed="rId4">
            <a:alphaModFix/>
          </a:blip>
          <a:stretch>
            <a:fillRect/>
          </a:stretch>
        </p:blipFill>
        <p:spPr>
          <a:xfrm>
            <a:off x="2433638" y="1714550"/>
            <a:ext cx="1228970" cy="3172875"/>
          </a:xfrm>
          <a:prstGeom prst="rect">
            <a:avLst/>
          </a:prstGeom>
          <a:noFill/>
          <a:ln>
            <a:noFill/>
          </a:ln>
        </p:spPr>
      </p:pic>
      <p:sp>
        <p:nvSpPr>
          <p:cNvPr id="1471" name="Google Shape;1471;p128"/>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Dresses- 1,2</a:t>
            </a:r>
            <a:endParaRPr b="1" sz="2000"/>
          </a:p>
        </p:txBody>
      </p:sp>
      <p:sp>
        <p:nvSpPr>
          <p:cNvPr id="1472" name="Google Shape;1472;p128">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3" name="Google Shape;1473;p128"/>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74" name="Google Shape;1474;p128"/>
          <p:cNvSpPr txBox="1"/>
          <p:nvPr/>
        </p:nvSpPr>
        <p:spPr>
          <a:xfrm>
            <a:off x="7150700" y="1016750"/>
            <a:ext cx="17808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75" name="Google Shape;1475;p128">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128">
            <a:hlinkClick action="ppaction://hlinksldjump" r:id="rId7"/>
          </p:cNvPr>
          <p:cNvSpPr/>
          <p:nvPr/>
        </p:nvSpPr>
        <p:spPr>
          <a:xfrm>
            <a:off x="5358000" y="2336175"/>
            <a:ext cx="153600" cy="12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id="1481" name="Google Shape;1481;p129"/>
          <p:cNvPicPr preferRelativeResize="0"/>
          <p:nvPr/>
        </p:nvPicPr>
        <p:blipFill>
          <a:blip r:embed="rId3">
            <a:alphaModFix/>
          </a:blip>
          <a:stretch>
            <a:fillRect/>
          </a:stretch>
        </p:blipFill>
        <p:spPr>
          <a:xfrm>
            <a:off x="190663" y="1714538"/>
            <a:ext cx="1672875" cy="3172875"/>
          </a:xfrm>
          <a:prstGeom prst="rect">
            <a:avLst/>
          </a:prstGeom>
          <a:noFill/>
          <a:ln>
            <a:noFill/>
          </a:ln>
        </p:spPr>
      </p:pic>
      <p:pic>
        <p:nvPicPr>
          <p:cNvPr id="1482" name="Google Shape;1482;p129"/>
          <p:cNvPicPr preferRelativeResize="0"/>
          <p:nvPr/>
        </p:nvPicPr>
        <p:blipFill>
          <a:blip r:embed="rId4">
            <a:alphaModFix/>
          </a:blip>
          <a:stretch>
            <a:fillRect/>
          </a:stretch>
        </p:blipFill>
        <p:spPr>
          <a:xfrm>
            <a:off x="2433638" y="1714550"/>
            <a:ext cx="1228970" cy="3172875"/>
          </a:xfrm>
          <a:prstGeom prst="rect">
            <a:avLst/>
          </a:prstGeom>
          <a:noFill/>
          <a:ln>
            <a:noFill/>
          </a:ln>
        </p:spPr>
      </p:pic>
      <p:sp>
        <p:nvSpPr>
          <p:cNvPr id="1483" name="Google Shape;1483;p129"/>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Dresses-1,2</a:t>
            </a:r>
            <a:endParaRPr b="1" sz="2000"/>
          </a:p>
        </p:txBody>
      </p:sp>
      <p:sp>
        <p:nvSpPr>
          <p:cNvPr id="1484" name="Google Shape;1484;p129">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5" name="Google Shape;1485;p129"/>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86" name="Google Shape;1486;p129"/>
          <p:cNvSpPr txBox="1"/>
          <p:nvPr/>
        </p:nvSpPr>
        <p:spPr>
          <a:xfrm>
            <a:off x="7150700" y="1016750"/>
            <a:ext cx="17808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87" name="Google Shape;1487;p129">
            <a:hlinkClick action="ppaction://hlinksldjump" r:id="rId6"/>
          </p:cNvPr>
          <p:cNvSpPr/>
          <p:nvPr/>
        </p:nvSpPr>
        <p:spPr>
          <a:xfrm>
            <a:off x="5357200" y="4076075"/>
            <a:ext cx="153600" cy="12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8" name="Google Shape;1488;p129">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id="1493" name="Google Shape;1493;p130"/>
          <p:cNvPicPr preferRelativeResize="0"/>
          <p:nvPr/>
        </p:nvPicPr>
        <p:blipFill>
          <a:blip r:embed="rId3">
            <a:alphaModFix/>
          </a:blip>
          <a:stretch>
            <a:fillRect/>
          </a:stretch>
        </p:blipFill>
        <p:spPr>
          <a:xfrm>
            <a:off x="190663" y="1714538"/>
            <a:ext cx="1672875" cy="3172875"/>
          </a:xfrm>
          <a:prstGeom prst="rect">
            <a:avLst/>
          </a:prstGeom>
          <a:noFill/>
          <a:ln>
            <a:noFill/>
          </a:ln>
        </p:spPr>
      </p:pic>
      <p:pic>
        <p:nvPicPr>
          <p:cNvPr id="1494" name="Google Shape;1494;p130"/>
          <p:cNvPicPr preferRelativeResize="0"/>
          <p:nvPr/>
        </p:nvPicPr>
        <p:blipFill>
          <a:blip r:embed="rId4">
            <a:alphaModFix/>
          </a:blip>
          <a:stretch>
            <a:fillRect/>
          </a:stretch>
        </p:blipFill>
        <p:spPr>
          <a:xfrm>
            <a:off x="2433638" y="1714550"/>
            <a:ext cx="1228970" cy="3172875"/>
          </a:xfrm>
          <a:prstGeom prst="rect">
            <a:avLst/>
          </a:prstGeom>
          <a:noFill/>
          <a:ln>
            <a:noFill/>
          </a:ln>
        </p:spPr>
      </p:pic>
      <p:sp>
        <p:nvSpPr>
          <p:cNvPr id="1495" name="Google Shape;1495;p130"/>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Dresses- 1,2</a:t>
            </a:r>
            <a:endParaRPr b="1" sz="2000"/>
          </a:p>
        </p:txBody>
      </p:sp>
      <p:sp>
        <p:nvSpPr>
          <p:cNvPr id="1496" name="Google Shape;1496;p130">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130"/>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98" name="Google Shape;1498;p130"/>
          <p:cNvSpPr txBox="1"/>
          <p:nvPr/>
        </p:nvSpPr>
        <p:spPr>
          <a:xfrm>
            <a:off x="7150700" y="1016750"/>
            <a:ext cx="17808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499" name="Google Shape;1499;p130">
            <a:hlinkClick action="ppaction://hlinksldjump" r:id="rId6"/>
          </p:cNvPr>
          <p:cNvSpPr/>
          <p:nvPr/>
        </p:nvSpPr>
        <p:spPr>
          <a:xfrm>
            <a:off x="7293950" y="2336175"/>
            <a:ext cx="117900" cy="12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0" name="Google Shape;1500;p130">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pic>
        <p:nvPicPr>
          <p:cNvPr id="1505" name="Google Shape;1505;p131"/>
          <p:cNvPicPr preferRelativeResize="0"/>
          <p:nvPr/>
        </p:nvPicPr>
        <p:blipFill>
          <a:blip r:embed="rId3">
            <a:alphaModFix/>
          </a:blip>
          <a:stretch>
            <a:fillRect/>
          </a:stretch>
        </p:blipFill>
        <p:spPr>
          <a:xfrm>
            <a:off x="190663" y="1714538"/>
            <a:ext cx="1672875" cy="3172875"/>
          </a:xfrm>
          <a:prstGeom prst="rect">
            <a:avLst/>
          </a:prstGeom>
          <a:noFill/>
          <a:ln>
            <a:noFill/>
          </a:ln>
        </p:spPr>
      </p:pic>
      <p:pic>
        <p:nvPicPr>
          <p:cNvPr id="1506" name="Google Shape;1506;p131"/>
          <p:cNvPicPr preferRelativeResize="0"/>
          <p:nvPr/>
        </p:nvPicPr>
        <p:blipFill>
          <a:blip r:embed="rId4">
            <a:alphaModFix/>
          </a:blip>
          <a:stretch>
            <a:fillRect/>
          </a:stretch>
        </p:blipFill>
        <p:spPr>
          <a:xfrm>
            <a:off x="2433638" y="1714550"/>
            <a:ext cx="1228970" cy="3172875"/>
          </a:xfrm>
          <a:prstGeom prst="rect">
            <a:avLst/>
          </a:prstGeom>
          <a:noFill/>
          <a:ln>
            <a:noFill/>
          </a:ln>
        </p:spPr>
      </p:pic>
      <p:sp>
        <p:nvSpPr>
          <p:cNvPr id="1507" name="Google Shape;1507;p131"/>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Dresses- 1,2</a:t>
            </a:r>
            <a:endParaRPr b="1" sz="2000"/>
          </a:p>
        </p:txBody>
      </p:sp>
      <p:sp>
        <p:nvSpPr>
          <p:cNvPr id="1508" name="Google Shape;1508;p131">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9" name="Google Shape;1509;p131"/>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510" name="Google Shape;1510;p131"/>
          <p:cNvSpPr txBox="1"/>
          <p:nvPr/>
        </p:nvSpPr>
        <p:spPr>
          <a:xfrm>
            <a:off x="7150700" y="1016750"/>
            <a:ext cx="17808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511" name="Google Shape;1511;p131">
            <a:hlinkClick action="ppaction://hlinksldjump" r:id="rId6"/>
          </p:cNvPr>
          <p:cNvSpPr/>
          <p:nvPr/>
        </p:nvSpPr>
        <p:spPr>
          <a:xfrm>
            <a:off x="7288050" y="4369450"/>
            <a:ext cx="133500" cy="12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2" name="Google Shape;1512;p131">
            <a:hlinkClick action="ppaction://hlinksldjump" r:id="rId7"/>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id="1517" name="Google Shape;1517;p132"/>
          <p:cNvPicPr preferRelativeResize="0"/>
          <p:nvPr/>
        </p:nvPicPr>
        <p:blipFill>
          <a:blip r:embed="rId3">
            <a:alphaModFix/>
          </a:blip>
          <a:stretch>
            <a:fillRect/>
          </a:stretch>
        </p:blipFill>
        <p:spPr>
          <a:xfrm>
            <a:off x="190663" y="1714538"/>
            <a:ext cx="1672875" cy="3172875"/>
          </a:xfrm>
          <a:prstGeom prst="rect">
            <a:avLst/>
          </a:prstGeom>
          <a:noFill/>
          <a:ln>
            <a:noFill/>
          </a:ln>
        </p:spPr>
      </p:pic>
      <p:pic>
        <p:nvPicPr>
          <p:cNvPr id="1518" name="Google Shape;1518;p132"/>
          <p:cNvPicPr preferRelativeResize="0"/>
          <p:nvPr/>
        </p:nvPicPr>
        <p:blipFill>
          <a:blip r:embed="rId4">
            <a:alphaModFix/>
          </a:blip>
          <a:stretch>
            <a:fillRect/>
          </a:stretch>
        </p:blipFill>
        <p:spPr>
          <a:xfrm>
            <a:off x="2433638" y="1714550"/>
            <a:ext cx="1228970" cy="3172875"/>
          </a:xfrm>
          <a:prstGeom prst="rect">
            <a:avLst/>
          </a:prstGeom>
          <a:noFill/>
          <a:ln>
            <a:noFill/>
          </a:ln>
        </p:spPr>
      </p:pic>
      <p:sp>
        <p:nvSpPr>
          <p:cNvPr id="1519" name="Google Shape;1519;p132"/>
          <p:cNvSpPr txBox="1"/>
          <p:nvPr/>
        </p:nvSpPr>
        <p:spPr>
          <a:xfrm>
            <a:off x="345000" y="1016750"/>
            <a:ext cx="44064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Shoulder Dresses- 1,2</a:t>
            </a:r>
            <a:endParaRPr b="1" sz="2000"/>
          </a:p>
        </p:txBody>
      </p:sp>
      <p:sp>
        <p:nvSpPr>
          <p:cNvPr id="1520" name="Google Shape;1520;p132">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1" name="Google Shape;1521;p132"/>
          <p:cNvSpPr txBox="1"/>
          <p:nvPr/>
        </p:nvSpPr>
        <p:spPr>
          <a:xfrm>
            <a:off x="5217500" y="1016750"/>
            <a:ext cx="19332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522" name="Google Shape;1522;p132"/>
          <p:cNvSpPr txBox="1"/>
          <p:nvPr/>
        </p:nvSpPr>
        <p:spPr>
          <a:xfrm>
            <a:off x="7150700" y="1016750"/>
            <a:ext cx="17808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Select Color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Green</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Blue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Default</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solidFill>
                <a:schemeClr val="dk1"/>
              </a:solidFill>
            </a:endParaRPr>
          </a:p>
          <a:p>
            <a:pPr indent="0" lvl="0" marL="0" rtl="0" algn="l">
              <a:spcBef>
                <a:spcPts val="0"/>
              </a:spcBef>
              <a:spcAft>
                <a:spcPts val="0"/>
              </a:spcAft>
              <a:buNone/>
            </a:pPr>
            <a:r>
              <a:t/>
            </a:r>
            <a:endParaRPr b="1" sz="1600">
              <a:solidFill>
                <a:schemeClr val="dk1"/>
              </a:solidFill>
            </a:endParaRPr>
          </a:p>
        </p:txBody>
      </p:sp>
      <p:sp>
        <p:nvSpPr>
          <p:cNvPr id="1523" name="Google Shape;1523;p132">
            <a:hlinkClick action="ppaction://hlinksldjump" r:id="rId6"/>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4" name="Google Shape;1524;p132">
            <a:hlinkClick action="ppaction://hlinksldjump" r:id="rId7"/>
          </p:cNvPr>
          <p:cNvSpPr/>
          <p:nvPr/>
        </p:nvSpPr>
        <p:spPr>
          <a:xfrm>
            <a:off x="4125000" y="373732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133"/>
          <p:cNvPicPr preferRelativeResize="0"/>
          <p:nvPr/>
        </p:nvPicPr>
        <p:blipFill>
          <a:blip r:embed="rId3">
            <a:alphaModFix/>
          </a:blip>
          <a:stretch>
            <a:fillRect/>
          </a:stretch>
        </p:blipFill>
        <p:spPr>
          <a:xfrm>
            <a:off x="121050" y="1211900"/>
            <a:ext cx="3052750" cy="3404750"/>
          </a:xfrm>
          <a:prstGeom prst="rect">
            <a:avLst/>
          </a:prstGeom>
          <a:noFill/>
          <a:ln>
            <a:noFill/>
          </a:ln>
        </p:spPr>
      </p:pic>
      <p:pic>
        <p:nvPicPr>
          <p:cNvPr id="1530" name="Google Shape;1530;p133"/>
          <p:cNvPicPr preferRelativeResize="0"/>
          <p:nvPr/>
        </p:nvPicPr>
        <p:blipFill>
          <a:blip r:embed="rId4">
            <a:alphaModFix/>
          </a:blip>
          <a:stretch>
            <a:fillRect/>
          </a:stretch>
        </p:blipFill>
        <p:spPr>
          <a:xfrm>
            <a:off x="5582800" y="1211900"/>
            <a:ext cx="3198776" cy="3404750"/>
          </a:xfrm>
          <a:prstGeom prst="rect">
            <a:avLst/>
          </a:prstGeom>
          <a:noFill/>
          <a:ln>
            <a:noFill/>
          </a:ln>
        </p:spPr>
      </p:pic>
      <p:sp>
        <p:nvSpPr>
          <p:cNvPr id="1531" name="Google Shape;1531;p133"/>
          <p:cNvSpPr txBox="1"/>
          <p:nvPr/>
        </p:nvSpPr>
        <p:spPr>
          <a:xfrm>
            <a:off x="3716475" y="749400"/>
            <a:ext cx="2665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Suits</a:t>
            </a:r>
            <a:endParaRPr b="1" sz="2600"/>
          </a:p>
        </p:txBody>
      </p:sp>
      <p:sp>
        <p:nvSpPr>
          <p:cNvPr id="1532" name="Google Shape;1532;p133">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3" name="Google Shape;1533;p133">
            <a:hlinkClick action="ppaction://hlinksldjump" r:id="rId6"/>
          </p:cNvPr>
          <p:cNvSpPr/>
          <p:nvPr/>
        </p:nvSpPr>
        <p:spPr>
          <a:xfrm>
            <a:off x="6986125"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4" name="Google Shape;1534;p133">
            <a:hlinkClick action="ppaction://hlinksldjump" r:id="rId7"/>
          </p:cNvPr>
          <p:cNvSpPr/>
          <p:nvPr/>
        </p:nvSpPr>
        <p:spPr>
          <a:xfrm>
            <a:off x="1213063"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5" name="Google Shape;1535;p133">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536" name="Google Shape;1536;p133">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pic>
        <p:nvPicPr>
          <p:cNvPr id="1541" name="Google Shape;1541;p134"/>
          <p:cNvPicPr preferRelativeResize="0"/>
          <p:nvPr/>
        </p:nvPicPr>
        <p:blipFill>
          <a:blip r:embed="rId3">
            <a:alphaModFix/>
          </a:blip>
          <a:stretch>
            <a:fillRect/>
          </a:stretch>
        </p:blipFill>
        <p:spPr>
          <a:xfrm>
            <a:off x="121050" y="1211900"/>
            <a:ext cx="3052750" cy="3404750"/>
          </a:xfrm>
          <a:prstGeom prst="rect">
            <a:avLst/>
          </a:prstGeom>
          <a:noFill/>
          <a:ln>
            <a:noFill/>
          </a:ln>
        </p:spPr>
      </p:pic>
      <p:pic>
        <p:nvPicPr>
          <p:cNvPr id="1542" name="Google Shape;1542;p134"/>
          <p:cNvPicPr preferRelativeResize="0"/>
          <p:nvPr/>
        </p:nvPicPr>
        <p:blipFill>
          <a:blip r:embed="rId4">
            <a:alphaModFix/>
          </a:blip>
          <a:stretch>
            <a:fillRect/>
          </a:stretch>
        </p:blipFill>
        <p:spPr>
          <a:xfrm>
            <a:off x="5582800" y="1211900"/>
            <a:ext cx="3198776" cy="3404750"/>
          </a:xfrm>
          <a:prstGeom prst="rect">
            <a:avLst/>
          </a:prstGeom>
          <a:noFill/>
          <a:ln>
            <a:noFill/>
          </a:ln>
        </p:spPr>
      </p:pic>
      <p:sp>
        <p:nvSpPr>
          <p:cNvPr id="1543" name="Google Shape;1543;p134"/>
          <p:cNvSpPr txBox="1"/>
          <p:nvPr/>
        </p:nvSpPr>
        <p:spPr>
          <a:xfrm>
            <a:off x="3716475" y="749400"/>
            <a:ext cx="26658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Suits</a:t>
            </a:r>
            <a:endParaRPr b="1" sz="2600"/>
          </a:p>
        </p:txBody>
      </p:sp>
      <p:sp>
        <p:nvSpPr>
          <p:cNvPr id="1544" name="Google Shape;1544;p134">
            <a:hlinkClick action="ppaction://hlinksldjump" r:id="rId5"/>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5" name="Google Shape;1545;p134">
            <a:hlinkClick action="ppaction://hlinksldjump" r:id="rId6"/>
          </p:cNvPr>
          <p:cNvSpPr/>
          <p:nvPr/>
        </p:nvSpPr>
        <p:spPr>
          <a:xfrm>
            <a:off x="6986125" y="4681550"/>
            <a:ext cx="392100" cy="39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6" name="Google Shape;1546;p134">
            <a:hlinkClick action="ppaction://hlinksldjump" r:id="rId7"/>
          </p:cNvPr>
          <p:cNvSpPr/>
          <p:nvPr/>
        </p:nvSpPr>
        <p:spPr>
          <a:xfrm>
            <a:off x="1213063" y="4681550"/>
            <a:ext cx="392100" cy="392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7" name="Google Shape;1547;p134">
            <a:hlinkClick action="ppaction://hlinksldjump" r:id="rId8"/>
          </p:cNvPr>
          <p:cNvSpPr/>
          <p:nvPr/>
        </p:nvSpPr>
        <p:spPr>
          <a:xfrm>
            <a:off x="3931300" y="3784375"/>
            <a:ext cx="894000" cy="392100"/>
          </a:xfrm>
          <a:prstGeom prst="roundRect">
            <a:avLst>
              <a:gd fmla="val 16667" name="adj"/>
            </a:avLst>
          </a:prstGeom>
          <a:gradFill>
            <a:gsLst>
              <a:gs pos="0">
                <a:srgbClr val="C4A15A"/>
              </a:gs>
              <a:gs pos="100000">
                <a:srgbClr val="9C7E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Go</a:t>
            </a:r>
            <a:endParaRPr sz="1700"/>
          </a:p>
        </p:txBody>
      </p:sp>
      <p:sp>
        <p:nvSpPr>
          <p:cNvPr id="1548" name="Google Shape;1548;p134">
            <a:hlinkClick action="ppaction://hlinksldjump" r:id="rId9"/>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35"/>
          <p:cNvSpPr txBox="1"/>
          <p:nvPr/>
        </p:nvSpPr>
        <p:spPr>
          <a:xfrm>
            <a:off x="3736575" y="2242500"/>
            <a:ext cx="33714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One Suit Dress 1</a:t>
            </a:r>
            <a:endParaRPr b="1" sz="2000"/>
          </a:p>
        </p:txBody>
      </p:sp>
      <p:pic>
        <p:nvPicPr>
          <p:cNvPr id="1554" name="Google Shape;1554;p135"/>
          <p:cNvPicPr preferRelativeResize="0"/>
          <p:nvPr/>
        </p:nvPicPr>
        <p:blipFill>
          <a:blip r:embed="rId3">
            <a:alphaModFix/>
          </a:blip>
          <a:stretch>
            <a:fillRect/>
          </a:stretch>
        </p:blipFill>
        <p:spPr>
          <a:xfrm>
            <a:off x="324925" y="1377750"/>
            <a:ext cx="3266324" cy="3287050"/>
          </a:xfrm>
          <a:prstGeom prst="rect">
            <a:avLst/>
          </a:prstGeom>
          <a:noFill/>
          <a:ln>
            <a:noFill/>
          </a:ln>
        </p:spPr>
      </p:pic>
      <p:sp>
        <p:nvSpPr>
          <p:cNvPr id="1555" name="Google Shape;1555;p135">
            <a:hlinkClick action="ppaction://hlinksldjump" r:id="rId4"/>
          </p:cNvPr>
          <p:cNvSpPr/>
          <p:nvPr/>
        </p:nvSpPr>
        <p:spPr>
          <a:xfrm>
            <a:off x="101800" y="92575"/>
            <a:ext cx="8953500" cy="49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6" name="Google Shape;1556;p135"/>
          <p:cNvSpPr txBox="1"/>
          <p:nvPr/>
        </p:nvSpPr>
        <p:spPr>
          <a:xfrm>
            <a:off x="6194175" y="777000"/>
            <a:ext cx="6382500" cy="40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Select Color </a:t>
            </a:r>
            <a:endParaRPr b="1" sz="1900"/>
          </a:p>
          <a:p>
            <a:pPr indent="0" lvl="0" marL="0" rtl="0" algn="l">
              <a:spcBef>
                <a:spcPts val="0"/>
              </a:spcBef>
              <a:spcAft>
                <a:spcPts val="0"/>
              </a:spcAft>
              <a:buNone/>
            </a:pPr>
            <a:r>
              <a:t/>
            </a:r>
            <a:endParaRPr b="1" sz="1900"/>
          </a:p>
          <a:p>
            <a:pPr indent="-349250" lvl="0" marL="457200" rtl="0" algn="l">
              <a:spcBef>
                <a:spcPts val="0"/>
              </a:spcBef>
              <a:spcAft>
                <a:spcPts val="0"/>
              </a:spcAft>
              <a:buSzPts val="1900"/>
              <a:buChar char="❏"/>
            </a:pPr>
            <a:r>
              <a:rPr b="1" lang="en" sz="1900"/>
              <a:t>Green</a:t>
            </a:r>
            <a:endParaRPr b="1" sz="1900"/>
          </a:p>
          <a:p>
            <a:pPr indent="-349250" lvl="0" marL="457200" rtl="0" algn="l">
              <a:spcBef>
                <a:spcPts val="0"/>
              </a:spcBef>
              <a:spcAft>
                <a:spcPts val="0"/>
              </a:spcAft>
              <a:buSzPts val="1900"/>
              <a:buChar char="❏"/>
            </a:pPr>
            <a:r>
              <a:rPr b="1" lang="en" sz="1900"/>
              <a:t>Blue</a:t>
            </a:r>
            <a:endParaRPr b="1" sz="1900"/>
          </a:p>
          <a:p>
            <a:pPr indent="-349250" lvl="0" marL="457200" rtl="0" algn="l">
              <a:spcBef>
                <a:spcPts val="0"/>
              </a:spcBef>
              <a:spcAft>
                <a:spcPts val="0"/>
              </a:spcAft>
              <a:buSzPts val="1900"/>
              <a:buChar char="❏"/>
            </a:pPr>
            <a:r>
              <a:rPr b="1" lang="en" sz="1900"/>
              <a:t>Default</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solidFill>
                  <a:schemeClr val="dk1"/>
                </a:solidFill>
              </a:rPr>
              <a:t>Select Size</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S</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M</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XL</a:t>
            </a:r>
            <a:endParaRPr b="1"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XXL</a:t>
            </a:r>
            <a:endParaRPr b="1" sz="1900"/>
          </a:p>
          <a:p>
            <a:pPr indent="0" lvl="0" marL="0" rtl="0" algn="l">
              <a:spcBef>
                <a:spcPts val="0"/>
              </a:spcBef>
              <a:spcAft>
                <a:spcPts val="0"/>
              </a:spcAft>
              <a:buNone/>
            </a:pPr>
            <a:r>
              <a:t/>
            </a:r>
            <a:endParaRPr b="1" sz="1600"/>
          </a:p>
        </p:txBody>
      </p:sp>
      <p:sp>
        <p:nvSpPr>
          <p:cNvPr id="1557" name="Google Shape;1557;p135">
            <a:hlinkClick action="ppaction://hlinksldjump" r:id="rId5"/>
          </p:cNvPr>
          <p:cNvSpPr/>
          <p:nvPr/>
        </p:nvSpPr>
        <p:spPr>
          <a:xfrm>
            <a:off x="263375" y="227425"/>
            <a:ext cx="578700" cy="57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8" name="Google Shape;1558;p135">
            <a:hlinkClick action="ppaction://hlinksldjump" r:id="rId6"/>
          </p:cNvPr>
          <p:cNvSpPr/>
          <p:nvPr/>
        </p:nvSpPr>
        <p:spPr>
          <a:xfrm>
            <a:off x="6322225" y="2080500"/>
            <a:ext cx="147600" cy="16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